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Black"/>
      <p:bold r:id="rId30"/>
      <p:boldItalic r:id="rId31"/>
    </p:embeddedFont>
    <p:embeddedFont>
      <p:font typeface="Roboto"/>
      <p:regular r:id="rId32"/>
      <p:bold r:id="rId33"/>
      <p:italic r:id="rId34"/>
      <p:boldItalic r:id="rId35"/>
    </p:embeddedFont>
    <p:embeddedFont>
      <p:font typeface="Arimo"/>
      <p:regular r:id="rId36"/>
      <p:bold r:id="rId37"/>
      <p:italic r:id="rId38"/>
      <p:boldItalic r:id="rId39"/>
    </p:embeddedFont>
    <p:embeddedFont>
      <p:font typeface="Livvic"/>
      <p:regular r:id="rId40"/>
      <p:bold r:id="rId41"/>
      <p:italic r:id="rId42"/>
      <p:boldItalic r:id="rId43"/>
    </p:embeddedFont>
    <p:embeddedFont>
      <p:font typeface="Carter One"/>
      <p:regular r:id="rId44"/>
    </p:embeddedFont>
    <p:embeddedFont>
      <p:font typeface="Alfa Slab One"/>
      <p:regular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h0ogd8UhNpeQXuH6M/sZcggFtA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regular.fntdata"/><Relationship Id="rId42" Type="http://schemas.openxmlformats.org/officeDocument/2006/relationships/font" Target="fonts/Livvic-italic.fntdata"/><Relationship Id="rId41" Type="http://schemas.openxmlformats.org/officeDocument/2006/relationships/font" Target="fonts/Livvic-bold.fntdata"/><Relationship Id="rId44" Type="http://schemas.openxmlformats.org/officeDocument/2006/relationships/font" Target="fonts/CarterOne-regular.fntdata"/><Relationship Id="rId43" Type="http://schemas.openxmlformats.org/officeDocument/2006/relationships/font" Target="fonts/Livvic-boldItalic.fntdata"/><Relationship Id="rId46" Type="http://schemas.openxmlformats.org/officeDocument/2006/relationships/font" Target="fonts/OpenSans-regular.fntdata"/><Relationship Id="rId45" Type="http://schemas.openxmlformats.org/officeDocument/2006/relationships/font" Target="fonts/AlfaSlab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lack-boldItalic.fntdata"/><Relationship Id="rId30" Type="http://schemas.openxmlformats.org/officeDocument/2006/relationships/font" Target="fonts/RobotoBlack-bold.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Arimo-bold.fntdata"/><Relationship Id="rId36" Type="http://schemas.openxmlformats.org/officeDocument/2006/relationships/font" Target="fonts/Arimo-regular.fntdata"/><Relationship Id="rId39" Type="http://schemas.openxmlformats.org/officeDocument/2006/relationships/font" Target="fonts/Arimo-boldItalic.fntdata"/><Relationship Id="rId38" Type="http://schemas.openxmlformats.org/officeDocument/2006/relationships/font" Target="fonts/Arim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5d04ee483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5d04ee483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5d04ee483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5d04ee483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54253ce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54253ce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e499a4db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e499a4d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3"/>
          <p:cNvSpPr txBox="1"/>
          <p:nvPr>
            <p:ph type="ctrTitle"/>
          </p:nvPr>
        </p:nvSpPr>
        <p:spPr>
          <a:xfrm>
            <a:off x="655083" y="1629192"/>
            <a:ext cx="3992100" cy="17910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b="0" sz="7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10" name="Google Shape;10;p23"/>
          <p:cNvSpPr txBox="1"/>
          <p:nvPr>
            <p:ph idx="1" type="subTitle"/>
          </p:nvPr>
        </p:nvSpPr>
        <p:spPr>
          <a:xfrm>
            <a:off x="615575" y="4034776"/>
            <a:ext cx="22425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spTree>
      <p:nvGrpSpPr>
        <p:cNvPr id="90" name="Shape 90"/>
        <p:cNvGrpSpPr/>
        <p:nvPr/>
      </p:nvGrpSpPr>
      <p:grpSpPr>
        <a:xfrm>
          <a:off x="0" y="0"/>
          <a:ext cx="0" cy="0"/>
          <a:chOff x="0" y="0"/>
          <a:chExt cx="0" cy="0"/>
        </a:xfrm>
      </p:grpSpPr>
      <p:sp>
        <p:nvSpPr>
          <p:cNvPr id="91" name="Google Shape;91;p32"/>
          <p:cNvSpPr txBox="1"/>
          <p:nvPr>
            <p:ph type="title"/>
          </p:nvPr>
        </p:nvSpPr>
        <p:spPr>
          <a:xfrm>
            <a:off x="720000" y="1773125"/>
            <a:ext cx="3575700" cy="17664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92" name="Google Shape;92;p32"/>
          <p:cNvSpPr txBox="1"/>
          <p:nvPr>
            <p:ph idx="2" type="title"/>
          </p:nvPr>
        </p:nvSpPr>
        <p:spPr>
          <a:xfrm>
            <a:off x="3846225" y="408825"/>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_1">
    <p:spTree>
      <p:nvGrpSpPr>
        <p:cNvPr id="93" name="Shape 93"/>
        <p:cNvGrpSpPr/>
        <p:nvPr/>
      </p:nvGrpSpPr>
      <p:grpSpPr>
        <a:xfrm>
          <a:off x="0" y="0"/>
          <a:ext cx="0" cy="0"/>
          <a:chOff x="0" y="0"/>
          <a:chExt cx="0" cy="0"/>
        </a:xfrm>
      </p:grpSpPr>
      <p:sp>
        <p:nvSpPr>
          <p:cNvPr id="94" name="Google Shape;94;p33"/>
          <p:cNvSpPr txBox="1"/>
          <p:nvPr>
            <p:ph type="title"/>
          </p:nvPr>
        </p:nvSpPr>
        <p:spPr>
          <a:xfrm>
            <a:off x="4724400" y="1783184"/>
            <a:ext cx="3699600" cy="17664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b="0"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95" name="Google Shape;95;p33"/>
          <p:cNvSpPr txBox="1"/>
          <p:nvPr>
            <p:ph idx="2" type="title"/>
          </p:nvPr>
        </p:nvSpPr>
        <p:spPr>
          <a:xfrm>
            <a:off x="4077104" y="376588"/>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b="0"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6"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columns">
  <p:cSld name="CUSTOM_2_1">
    <p:spTree>
      <p:nvGrpSpPr>
        <p:cNvPr id="97" name="Shape 97"/>
        <p:cNvGrpSpPr/>
        <p:nvPr/>
      </p:nvGrpSpPr>
      <p:grpSpPr>
        <a:xfrm>
          <a:off x="0" y="0"/>
          <a:ext cx="0" cy="0"/>
          <a:chOff x="0" y="0"/>
          <a:chExt cx="0" cy="0"/>
        </a:xfrm>
      </p:grpSpPr>
      <p:sp>
        <p:nvSpPr>
          <p:cNvPr id="98" name="Google Shape;98;p35"/>
          <p:cNvSpPr txBox="1"/>
          <p:nvPr>
            <p:ph type="title"/>
          </p:nvPr>
        </p:nvSpPr>
        <p:spPr>
          <a:xfrm>
            <a:off x="858451" y="2041875"/>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99" name="Google Shape;99;p35"/>
          <p:cNvSpPr txBox="1"/>
          <p:nvPr>
            <p:ph idx="1" type="subTitle"/>
          </p:nvPr>
        </p:nvSpPr>
        <p:spPr>
          <a:xfrm>
            <a:off x="858454" y="2318010"/>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0" name="Google Shape;100;p35"/>
          <p:cNvSpPr txBox="1"/>
          <p:nvPr>
            <p:ph idx="2" type="title"/>
          </p:nvPr>
        </p:nvSpPr>
        <p:spPr>
          <a:xfrm>
            <a:off x="858451" y="3657533"/>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1" name="Google Shape;101;p35"/>
          <p:cNvSpPr txBox="1"/>
          <p:nvPr>
            <p:ph idx="3" type="subTitle"/>
          </p:nvPr>
        </p:nvSpPr>
        <p:spPr>
          <a:xfrm>
            <a:off x="858454" y="3933663"/>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2" name="Google Shape;102;p35"/>
          <p:cNvSpPr txBox="1"/>
          <p:nvPr>
            <p:ph idx="4" type="title"/>
          </p:nvPr>
        </p:nvSpPr>
        <p:spPr>
          <a:xfrm>
            <a:off x="2538097" y="2041875"/>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3" name="Google Shape;103;p35"/>
          <p:cNvSpPr txBox="1"/>
          <p:nvPr>
            <p:ph idx="5" type="subTitle"/>
          </p:nvPr>
        </p:nvSpPr>
        <p:spPr>
          <a:xfrm>
            <a:off x="2538101" y="2318010"/>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4" name="Google Shape;104;p35"/>
          <p:cNvSpPr txBox="1"/>
          <p:nvPr>
            <p:ph idx="6" type="title"/>
          </p:nvPr>
        </p:nvSpPr>
        <p:spPr>
          <a:xfrm>
            <a:off x="2538097" y="3657533"/>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5" name="Google Shape;105;p35"/>
          <p:cNvSpPr txBox="1"/>
          <p:nvPr>
            <p:ph idx="7" type="subTitle"/>
          </p:nvPr>
        </p:nvSpPr>
        <p:spPr>
          <a:xfrm>
            <a:off x="2538101" y="3933663"/>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6" name="Google Shape;106;p35"/>
          <p:cNvSpPr txBox="1"/>
          <p:nvPr>
            <p:ph idx="8"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107" name="Google Shape;107;p35"/>
          <p:cNvGrpSpPr/>
          <p:nvPr/>
        </p:nvGrpSpPr>
        <p:grpSpPr>
          <a:xfrm>
            <a:off x="7230637" y="779827"/>
            <a:ext cx="1198043" cy="210331"/>
            <a:chOff x="1026623" y="2953314"/>
            <a:chExt cx="5688711" cy="1008300"/>
          </a:xfrm>
        </p:grpSpPr>
        <p:sp>
          <p:nvSpPr>
            <p:cNvPr id="108" name="Google Shape;108;p35"/>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5"/>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5"/>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5"/>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5"/>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ext columns 2">
  <p:cSld name="Three text columns 2">
    <p:spTree>
      <p:nvGrpSpPr>
        <p:cNvPr id="113" name="Shape 113"/>
        <p:cNvGrpSpPr/>
        <p:nvPr/>
      </p:nvGrpSpPr>
      <p:grpSpPr>
        <a:xfrm>
          <a:off x="0" y="0"/>
          <a:ext cx="0" cy="0"/>
          <a:chOff x="0" y="0"/>
          <a:chExt cx="0" cy="0"/>
        </a:xfrm>
      </p:grpSpPr>
      <p:sp>
        <p:nvSpPr>
          <p:cNvPr id="114" name="Google Shape;114;p36"/>
          <p:cNvSpPr txBox="1"/>
          <p:nvPr>
            <p:ph type="title"/>
          </p:nvPr>
        </p:nvSpPr>
        <p:spPr>
          <a:xfrm>
            <a:off x="2699500" y="762275"/>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5" name="Google Shape;115;p36"/>
          <p:cNvSpPr txBox="1"/>
          <p:nvPr>
            <p:ph idx="1" type="subTitle"/>
          </p:nvPr>
        </p:nvSpPr>
        <p:spPr>
          <a:xfrm>
            <a:off x="4651176" y="762267"/>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sp>
        <p:nvSpPr>
          <p:cNvPr id="116" name="Google Shape;116;p36"/>
          <p:cNvSpPr txBox="1"/>
          <p:nvPr>
            <p:ph idx="2" type="title"/>
          </p:nvPr>
        </p:nvSpPr>
        <p:spPr>
          <a:xfrm>
            <a:off x="2699500" y="1624969"/>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7" name="Google Shape;117;p36"/>
          <p:cNvSpPr txBox="1"/>
          <p:nvPr>
            <p:ph idx="3" type="subTitle"/>
          </p:nvPr>
        </p:nvSpPr>
        <p:spPr>
          <a:xfrm>
            <a:off x="4651176" y="1624955"/>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sp>
        <p:nvSpPr>
          <p:cNvPr id="118" name="Google Shape;118;p36"/>
          <p:cNvSpPr txBox="1"/>
          <p:nvPr>
            <p:ph idx="4" type="title"/>
          </p:nvPr>
        </p:nvSpPr>
        <p:spPr>
          <a:xfrm>
            <a:off x="2699500" y="2487750"/>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9" name="Google Shape;119;p36"/>
          <p:cNvSpPr txBox="1"/>
          <p:nvPr>
            <p:ph idx="5" type="subTitle"/>
          </p:nvPr>
        </p:nvSpPr>
        <p:spPr>
          <a:xfrm>
            <a:off x="4651176" y="2487729"/>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grpSp>
        <p:nvGrpSpPr>
          <p:cNvPr id="120" name="Google Shape;120;p36"/>
          <p:cNvGrpSpPr/>
          <p:nvPr/>
        </p:nvGrpSpPr>
        <p:grpSpPr>
          <a:xfrm>
            <a:off x="-422593" y="2935225"/>
            <a:ext cx="6279736" cy="2795849"/>
            <a:chOff x="-422593" y="2935225"/>
            <a:chExt cx="6279736" cy="2795849"/>
          </a:xfrm>
        </p:grpSpPr>
        <p:sp>
          <p:nvSpPr>
            <p:cNvPr id="121" name="Google Shape;121;p36"/>
            <p:cNvSpPr/>
            <p:nvPr/>
          </p:nvSpPr>
          <p:spPr>
            <a:xfrm rot="10517393">
              <a:off x="-338139" y="3180080"/>
              <a:ext cx="6058579" cy="2306140"/>
            </a:xfrm>
            <a:custGeom>
              <a:rect b="b" l="l" r="r" t="t"/>
              <a:pathLst>
                <a:path extrusionOk="0" h="67813" w="178155">
                  <a:moveTo>
                    <a:pt x="7251" y="0"/>
                  </a:moveTo>
                  <a:lnTo>
                    <a:pt x="178155" y="14559"/>
                  </a:lnTo>
                  <a:lnTo>
                    <a:pt x="174777" y="67813"/>
                  </a:lnTo>
                  <a:lnTo>
                    <a:pt x="0" y="36023"/>
                  </a:lnTo>
                  <a:close/>
                </a:path>
              </a:pathLst>
            </a:custGeom>
            <a:solidFill>
              <a:schemeClr val="accent3"/>
            </a:solidFill>
            <a:ln>
              <a:noFill/>
            </a:ln>
          </p:spPr>
        </p:sp>
        <p:sp>
          <p:nvSpPr>
            <p:cNvPr id="122" name="Google Shape;122;p36"/>
            <p:cNvSpPr/>
            <p:nvPr/>
          </p:nvSpPr>
          <p:spPr>
            <a:xfrm rot="10517393">
              <a:off x="5556029" y="4032681"/>
              <a:ext cx="251246" cy="1224945"/>
            </a:xfrm>
            <a:custGeom>
              <a:rect b="b" l="l" r="r" t="t"/>
              <a:pathLst>
                <a:path extrusionOk="0" h="36020" w="7388">
                  <a:moveTo>
                    <a:pt x="0" y="36020"/>
                  </a:moveTo>
                  <a:lnTo>
                    <a:pt x="2680" y="98"/>
                  </a:lnTo>
                  <a:lnTo>
                    <a:pt x="7388" y="0"/>
                  </a:lnTo>
                  <a:close/>
                </a:path>
              </a:pathLst>
            </a:custGeom>
            <a:solidFill>
              <a:schemeClr val="lt2"/>
            </a:solidFill>
            <a:ln>
              <a:noFill/>
            </a:ln>
          </p:spPr>
        </p:sp>
      </p:grpSp>
      <p:sp>
        <p:nvSpPr>
          <p:cNvPr id="123" name="Google Shape;123;p36"/>
          <p:cNvSpPr txBox="1"/>
          <p:nvPr>
            <p:ph idx="6"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p:txBody>
      </p:sp>
      <p:grpSp>
        <p:nvGrpSpPr>
          <p:cNvPr id="124" name="Google Shape;124;p36"/>
          <p:cNvGrpSpPr/>
          <p:nvPr/>
        </p:nvGrpSpPr>
        <p:grpSpPr>
          <a:xfrm>
            <a:off x="7230637" y="4394079"/>
            <a:ext cx="1198043" cy="210331"/>
            <a:chOff x="1026623" y="2953314"/>
            <a:chExt cx="5688711" cy="1008300"/>
          </a:xfrm>
        </p:grpSpPr>
        <p:sp>
          <p:nvSpPr>
            <p:cNvPr id="125" name="Google Shape;125;p36"/>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6"/>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6"/>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6"/>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6"/>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36"/>
          <p:cNvSpPr txBox="1"/>
          <p:nvPr>
            <p:ph idx="7" type="title"/>
          </p:nvPr>
        </p:nvSpPr>
        <p:spPr>
          <a:xfrm>
            <a:off x="1906209" y="882275"/>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131" name="Google Shape;131;p36"/>
          <p:cNvSpPr txBox="1"/>
          <p:nvPr>
            <p:ph idx="8" type="title"/>
          </p:nvPr>
        </p:nvSpPr>
        <p:spPr>
          <a:xfrm>
            <a:off x="1906209" y="1744969"/>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132" name="Google Shape;132;p36"/>
          <p:cNvSpPr txBox="1"/>
          <p:nvPr>
            <p:ph idx="9" type="title"/>
          </p:nvPr>
        </p:nvSpPr>
        <p:spPr>
          <a:xfrm>
            <a:off x="1906209" y="260775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4_1_1_1">
    <p:spTree>
      <p:nvGrpSpPr>
        <p:cNvPr id="133" name="Shape 133"/>
        <p:cNvGrpSpPr/>
        <p:nvPr/>
      </p:nvGrpSpPr>
      <p:grpSpPr>
        <a:xfrm>
          <a:off x="0" y="0"/>
          <a:ext cx="0" cy="0"/>
          <a:chOff x="0" y="0"/>
          <a:chExt cx="0" cy="0"/>
        </a:xfrm>
      </p:grpSpPr>
      <p:sp>
        <p:nvSpPr>
          <p:cNvPr id="134" name="Google Shape;134;p37"/>
          <p:cNvSpPr txBox="1"/>
          <p:nvPr>
            <p:ph type="title"/>
          </p:nvPr>
        </p:nvSpPr>
        <p:spPr>
          <a:xfrm flipH="1">
            <a:off x="719949" y="1504375"/>
            <a:ext cx="3586800" cy="2377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Clr>
                <a:schemeClr val="accent2"/>
              </a:buClr>
              <a:buSzPts val="5000"/>
              <a:buNone/>
              <a:defRPr sz="5000">
                <a:solidFill>
                  <a:schemeClr val="accent2"/>
                </a:solidFill>
              </a:defRPr>
            </a:lvl2pPr>
            <a:lvl3pPr lvl="2" algn="r">
              <a:lnSpc>
                <a:spcPct val="100000"/>
              </a:lnSpc>
              <a:spcBef>
                <a:spcPts val="0"/>
              </a:spcBef>
              <a:spcAft>
                <a:spcPts val="0"/>
              </a:spcAft>
              <a:buClr>
                <a:schemeClr val="accent2"/>
              </a:buClr>
              <a:buSzPts val="5000"/>
              <a:buNone/>
              <a:defRPr sz="5000">
                <a:solidFill>
                  <a:schemeClr val="accent2"/>
                </a:solidFill>
              </a:defRPr>
            </a:lvl3pPr>
            <a:lvl4pPr lvl="3" algn="r">
              <a:lnSpc>
                <a:spcPct val="100000"/>
              </a:lnSpc>
              <a:spcBef>
                <a:spcPts val="0"/>
              </a:spcBef>
              <a:spcAft>
                <a:spcPts val="0"/>
              </a:spcAft>
              <a:buClr>
                <a:schemeClr val="accent2"/>
              </a:buClr>
              <a:buSzPts val="5000"/>
              <a:buNone/>
              <a:defRPr sz="5000">
                <a:solidFill>
                  <a:schemeClr val="accent2"/>
                </a:solidFill>
              </a:defRPr>
            </a:lvl4pPr>
            <a:lvl5pPr lvl="4" algn="r">
              <a:lnSpc>
                <a:spcPct val="100000"/>
              </a:lnSpc>
              <a:spcBef>
                <a:spcPts val="0"/>
              </a:spcBef>
              <a:spcAft>
                <a:spcPts val="0"/>
              </a:spcAft>
              <a:buClr>
                <a:schemeClr val="accent2"/>
              </a:buClr>
              <a:buSzPts val="5000"/>
              <a:buNone/>
              <a:defRPr sz="5000">
                <a:solidFill>
                  <a:schemeClr val="accent2"/>
                </a:solidFill>
              </a:defRPr>
            </a:lvl5pPr>
            <a:lvl6pPr lvl="5" algn="r">
              <a:lnSpc>
                <a:spcPct val="100000"/>
              </a:lnSpc>
              <a:spcBef>
                <a:spcPts val="0"/>
              </a:spcBef>
              <a:spcAft>
                <a:spcPts val="0"/>
              </a:spcAft>
              <a:buClr>
                <a:schemeClr val="accent2"/>
              </a:buClr>
              <a:buSzPts val="5000"/>
              <a:buNone/>
              <a:defRPr sz="5000">
                <a:solidFill>
                  <a:schemeClr val="accent2"/>
                </a:solidFill>
              </a:defRPr>
            </a:lvl6pPr>
            <a:lvl7pPr lvl="6" algn="r">
              <a:lnSpc>
                <a:spcPct val="100000"/>
              </a:lnSpc>
              <a:spcBef>
                <a:spcPts val="0"/>
              </a:spcBef>
              <a:spcAft>
                <a:spcPts val="0"/>
              </a:spcAft>
              <a:buClr>
                <a:schemeClr val="accent2"/>
              </a:buClr>
              <a:buSzPts val="5000"/>
              <a:buNone/>
              <a:defRPr sz="5000">
                <a:solidFill>
                  <a:schemeClr val="accent2"/>
                </a:solidFill>
              </a:defRPr>
            </a:lvl7pPr>
            <a:lvl8pPr lvl="7" algn="r">
              <a:lnSpc>
                <a:spcPct val="100000"/>
              </a:lnSpc>
              <a:spcBef>
                <a:spcPts val="0"/>
              </a:spcBef>
              <a:spcAft>
                <a:spcPts val="0"/>
              </a:spcAft>
              <a:buClr>
                <a:schemeClr val="accent2"/>
              </a:buClr>
              <a:buSzPts val="5000"/>
              <a:buNone/>
              <a:defRPr sz="5000">
                <a:solidFill>
                  <a:schemeClr val="accent2"/>
                </a:solidFill>
              </a:defRPr>
            </a:lvl8pPr>
            <a:lvl9pPr lvl="8" algn="r">
              <a:lnSpc>
                <a:spcPct val="100000"/>
              </a:lnSpc>
              <a:spcBef>
                <a:spcPts val="0"/>
              </a:spcBef>
              <a:spcAft>
                <a:spcPts val="0"/>
              </a:spcAft>
              <a:buClr>
                <a:schemeClr val="accent2"/>
              </a:buClr>
              <a:buSzPts val="5000"/>
              <a:buNone/>
              <a:defRPr sz="5000">
                <a:solidFill>
                  <a:schemeClr val="accent2"/>
                </a:solidFill>
              </a:defRPr>
            </a:lvl9pPr>
          </a:lstStyle>
          <a:p/>
        </p:txBody>
      </p:sp>
      <p:sp>
        <p:nvSpPr>
          <p:cNvPr id="135" name="Google Shape;135;p37"/>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6" name="Shape 136"/>
        <p:cNvGrpSpPr/>
        <p:nvPr/>
      </p:nvGrpSpPr>
      <p:grpSpPr>
        <a:xfrm>
          <a:off x="0" y="0"/>
          <a:ext cx="0" cy="0"/>
          <a:chOff x="0" y="0"/>
          <a:chExt cx="0" cy="0"/>
        </a:xfrm>
      </p:grpSpPr>
      <p:grpSp>
        <p:nvGrpSpPr>
          <p:cNvPr id="137" name="Google Shape;137;p38"/>
          <p:cNvGrpSpPr/>
          <p:nvPr/>
        </p:nvGrpSpPr>
        <p:grpSpPr>
          <a:xfrm>
            <a:off x="-131650" y="689475"/>
            <a:ext cx="9399850" cy="3612150"/>
            <a:chOff x="-131650" y="765675"/>
            <a:chExt cx="9399850" cy="3612150"/>
          </a:xfrm>
        </p:grpSpPr>
        <p:sp>
          <p:nvSpPr>
            <p:cNvPr id="138" name="Google Shape;138;p38"/>
            <p:cNvSpPr/>
            <p:nvPr/>
          </p:nvSpPr>
          <p:spPr>
            <a:xfrm>
              <a:off x="-128375" y="765675"/>
              <a:ext cx="9396575" cy="3612150"/>
            </a:xfrm>
            <a:custGeom>
              <a:rect b="b" l="l" r="r" t="t"/>
              <a:pathLst>
                <a:path extrusionOk="0" h="144486" w="375863">
                  <a:moveTo>
                    <a:pt x="375656" y="122577"/>
                  </a:moveTo>
                  <a:lnTo>
                    <a:pt x="375863" y="0"/>
                  </a:lnTo>
                  <a:lnTo>
                    <a:pt x="685" y="15555"/>
                  </a:lnTo>
                  <a:lnTo>
                    <a:pt x="0" y="140847"/>
                  </a:lnTo>
                  <a:lnTo>
                    <a:pt x="190113" y="144486"/>
                  </a:lnTo>
                  <a:close/>
                </a:path>
              </a:pathLst>
            </a:custGeom>
            <a:solidFill>
              <a:schemeClr val="accent3"/>
            </a:solidFill>
            <a:ln>
              <a:noFill/>
            </a:ln>
          </p:spPr>
        </p:sp>
        <p:sp>
          <p:nvSpPr>
            <p:cNvPr id="139" name="Google Shape;139;p38"/>
            <p:cNvSpPr/>
            <p:nvPr/>
          </p:nvSpPr>
          <p:spPr>
            <a:xfrm rot="10800000">
              <a:off x="7480600" y="3913609"/>
              <a:ext cx="1787600" cy="207500"/>
            </a:xfrm>
            <a:custGeom>
              <a:rect b="b" l="l" r="r" t="t"/>
              <a:pathLst>
                <a:path extrusionOk="0" h="8300" w="71504">
                  <a:moveTo>
                    <a:pt x="0" y="0"/>
                  </a:moveTo>
                  <a:lnTo>
                    <a:pt x="76" y="8300"/>
                  </a:lnTo>
                  <a:lnTo>
                    <a:pt x="71504" y="856"/>
                  </a:lnTo>
                  <a:close/>
                </a:path>
              </a:pathLst>
            </a:custGeom>
            <a:solidFill>
              <a:schemeClr val="lt2"/>
            </a:solidFill>
            <a:ln>
              <a:noFill/>
            </a:ln>
          </p:spPr>
        </p:sp>
        <p:sp>
          <p:nvSpPr>
            <p:cNvPr id="140" name="Google Shape;140;p38"/>
            <p:cNvSpPr/>
            <p:nvPr/>
          </p:nvSpPr>
          <p:spPr>
            <a:xfrm>
              <a:off x="-131650" y="858850"/>
              <a:ext cx="1834750" cy="207500"/>
            </a:xfrm>
            <a:custGeom>
              <a:rect b="b" l="l" r="r" t="t"/>
              <a:pathLst>
                <a:path extrusionOk="0" h="8300" w="73390">
                  <a:moveTo>
                    <a:pt x="0" y="0"/>
                  </a:moveTo>
                  <a:lnTo>
                    <a:pt x="76" y="8300"/>
                  </a:lnTo>
                  <a:lnTo>
                    <a:pt x="73390" y="5666"/>
                  </a:lnTo>
                  <a:close/>
                </a:path>
              </a:pathLst>
            </a:custGeom>
            <a:solidFill>
              <a:schemeClr val="accent1"/>
            </a:solidFill>
            <a:ln>
              <a:noFill/>
            </a:ln>
          </p:spPr>
        </p:sp>
      </p:grpSp>
      <p:sp>
        <p:nvSpPr>
          <p:cNvPr id="141" name="Google Shape;141;p38"/>
          <p:cNvSpPr txBox="1"/>
          <p:nvPr>
            <p:ph type="title"/>
          </p:nvPr>
        </p:nvSpPr>
        <p:spPr>
          <a:xfrm>
            <a:off x="1153400" y="1218750"/>
            <a:ext cx="3384900" cy="112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6000"/>
            </a:lvl1pPr>
            <a:lvl2pPr lvl="1" algn="ctr">
              <a:lnSpc>
                <a:spcPct val="100000"/>
              </a:lnSpc>
              <a:spcBef>
                <a:spcPts val="0"/>
              </a:spcBef>
              <a:spcAft>
                <a:spcPts val="0"/>
              </a:spcAft>
              <a:buSzPts val="3000"/>
              <a:buNone/>
              <a:defRPr>
                <a:latin typeface="Roboto"/>
                <a:ea typeface="Roboto"/>
                <a:cs typeface="Roboto"/>
                <a:sym typeface="Roboto"/>
              </a:defRPr>
            </a:lvl2pPr>
            <a:lvl3pPr lvl="2" algn="ctr">
              <a:lnSpc>
                <a:spcPct val="100000"/>
              </a:lnSpc>
              <a:spcBef>
                <a:spcPts val="0"/>
              </a:spcBef>
              <a:spcAft>
                <a:spcPts val="0"/>
              </a:spcAft>
              <a:buSzPts val="3000"/>
              <a:buNone/>
              <a:defRPr>
                <a:latin typeface="Roboto"/>
                <a:ea typeface="Roboto"/>
                <a:cs typeface="Roboto"/>
                <a:sym typeface="Roboto"/>
              </a:defRPr>
            </a:lvl3pPr>
            <a:lvl4pPr lvl="3" algn="ctr">
              <a:lnSpc>
                <a:spcPct val="100000"/>
              </a:lnSpc>
              <a:spcBef>
                <a:spcPts val="0"/>
              </a:spcBef>
              <a:spcAft>
                <a:spcPts val="0"/>
              </a:spcAft>
              <a:buSzPts val="3000"/>
              <a:buNone/>
              <a:defRPr>
                <a:latin typeface="Roboto"/>
                <a:ea typeface="Roboto"/>
                <a:cs typeface="Roboto"/>
                <a:sym typeface="Roboto"/>
              </a:defRPr>
            </a:lvl4pPr>
            <a:lvl5pPr lvl="4" algn="ctr">
              <a:lnSpc>
                <a:spcPct val="100000"/>
              </a:lnSpc>
              <a:spcBef>
                <a:spcPts val="0"/>
              </a:spcBef>
              <a:spcAft>
                <a:spcPts val="0"/>
              </a:spcAft>
              <a:buSzPts val="3000"/>
              <a:buNone/>
              <a:defRPr>
                <a:latin typeface="Roboto"/>
                <a:ea typeface="Roboto"/>
                <a:cs typeface="Roboto"/>
                <a:sym typeface="Roboto"/>
              </a:defRPr>
            </a:lvl5pPr>
            <a:lvl6pPr lvl="5" algn="ctr">
              <a:lnSpc>
                <a:spcPct val="100000"/>
              </a:lnSpc>
              <a:spcBef>
                <a:spcPts val="0"/>
              </a:spcBef>
              <a:spcAft>
                <a:spcPts val="0"/>
              </a:spcAft>
              <a:buSzPts val="3000"/>
              <a:buNone/>
              <a:defRPr>
                <a:latin typeface="Roboto"/>
                <a:ea typeface="Roboto"/>
                <a:cs typeface="Roboto"/>
                <a:sym typeface="Roboto"/>
              </a:defRPr>
            </a:lvl6pPr>
            <a:lvl7pPr lvl="6" algn="ctr">
              <a:lnSpc>
                <a:spcPct val="100000"/>
              </a:lnSpc>
              <a:spcBef>
                <a:spcPts val="0"/>
              </a:spcBef>
              <a:spcAft>
                <a:spcPts val="0"/>
              </a:spcAft>
              <a:buSzPts val="3000"/>
              <a:buNone/>
              <a:defRPr>
                <a:latin typeface="Roboto"/>
                <a:ea typeface="Roboto"/>
                <a:cs typeface="Roboto"/>
                <a:sym typeface="Roboto"/>
              </a:defRPr>
            </a:lvl7pPr>
            <a:lvl8pPr lvl="7" algn="ctr">
              <a:lnSpc>
                <a:spcPct val="100000"/>
              </a:lnSpc>
              <a:spcBef>
                <a:spcPts val="0"/>
              </a:spcBef>
              <a:spcAft>
                <a:spcPts val="0"/>
              </a:spcAft>
              <a:buSzPts val="3000"/>
              <a:buNone/>
              <a:defRPr>
                <a:latin typeface="Roboto"/>
                <a:ea typeface="Roboto"/>
                <a:cs typeface="Roboto"/>
                <a:sym typeface="Roboto"/>
              </a:defRPr>
            </a:lvl8pPr>
            <a:lvl9pPr lvl="8" algn="ctr">
              <a:lnSpc>
                <a:spcPct val="100000"/>
              </a:lnSpc>
              <a:spcBef>
                <a:spcPts val="0"/>
              </a:spcBef>
              <a:spcAft>
                <a:spcPts val="0"/>
              </a:spcAft>
              <a:buSzPts val="3000"/>
              <a:buNone/>
              <a:defRPr>
                <a:latin typeface="Roboto"/>
                <a:ea typeface="Roboto"/>
                <a:cs typeface="Roboto"/>
                <a:sym typeface="Roboto"/>
              </a:defRPr>
            </a:lvl9pPr>
          </a:lstStyle>
          <a:p/>
        </p:txBody>
      </p:sp>
      <p:sp>
        <p:nvSpPr>
          <p:cNvPr id="142" name="Google Shape;142;p38"/>
          <p:cNvSpPr txBox="1"/>
          <p:nvPr>
            <p:ph idx="1" type="subTitle"/>
          </p:nvPr>
        </p:nvSpPr>
        <p:spPr>
          <a:xfrm>
            <a:off x="1153400" y="2232725"/>
            <a:ext cx="3384900" cy="107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43" name="Google Shape;143;p38"/>
          <p:cNvSpPr txBox="1"/>
          <p:nvPr/>
        </p:nvSpPr>
        <p:spPr>
          <a:xfrm>
            <a:off x="1153400" y="3251667"/>
            <a:ext cx="3384900" cy="8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ivvic"/>
                <a:ea typeface="Livvic"/>
                <a:cs typeface="Livvic"/>
                <a:sym typeface="Livvic"/>
              </a:rPr>
              <a:t>CREDITS</a:t>
            </a:r>
            <a:r>
              <a:rPr b="0" i="0" lang="en" sz="1200" u="none" cap="none" strike="noStrike">
                <a:solidFill>
                  <a:schemeClr val="dk1"/>
                </a:solidFill>
                <a:latin typeface="Livvic"/>
                <a:ea typeface="Livvic"/>
                <a:cs typeface="Livvic"/>
                <a:sym typeface="Livvic"/>
              </a:rPr>
              <a:t>: This presentation template was created by </a:t>
            </a:r>
            <a:r>
              <a:rPr b="1" i="0" lang="en" sz="1200" u="none" cap="none" strike="noStrike">
                <a:solidFill>
                  <a:schemeClr val="dk1"/>
                </a:solidFill>
                <a:uFill>
                  <a:noFill/>
                </a:uFill>
                <a:latin typeface="Livvic"/>
                <a:ea typeface="Livvic"/>
                <a:cs typeface="Livvic"/>
                <a:sym typeface="Livvic"/>
                <a:hlinkClick r:id="rId2">
                  <a:extLst>
                    <a:ext uri="{A12FA001-AC4F-418D-AE19-62706E023703}">
                      <ahyp:hlinkClr val="tx"/>
                    </a:ext>
                  </a:extLst>
                </a:hlinkClick>
              </a:rPr>
              <a:t>Slidesgo</a:t>
            </a:r>
            <a:r>
              <a:rPr b="1" i="0" lang="en" sz="1200" u="none" cap="none" strike="noStrike">
                <a:solidFill>
                  <a:schemeClr val="dk1"/>
                </a:solidFill>
                <a:latin typeface="Livvic"/>
                <a:ea typeface="Livvic"/>
                <a:cs typeface="Livvic"/>
                <a:sym typeface="Livvic"/>
              </a:rPr>
              <a:t>,</a:t>
            </a:r>
            <a:r>
              <a:rPr b="0" i="0" lang="en" sz="1200" u="none" cap="none" strike="noStrike">
                <a:solidFill>
                  <a:schemeClr val="dk1"/>
                </a:solidFill>
                <a:latin typeface="Livvic"/>
                <a:ea typeface="Livvic"/>
                <a:cs typeface="Livvic"/>
                <a:sym typeface="Livvic"/>
              </a:rPr>
              <a:t> including icons by </a:t>
            </a:r>
            <a:r>
              <a:rPr b="1" i="0" lang="en" sz="1200" u="none" cap="none" strike="noStrike">
                <a:solidFill>
                  <a:schemeClr val="dk1"/>
                </a:solidFill>
                <a:uFill>
                  <a:noFill/>
                </a:uFill>
                <a:latin typeface="Livvic"/>
                <a:ea typeface="Livvic"/>
                <a:cs typeface="Livvic"/>
                <a:sym typeface="Livvic"/>
                <a:hlinkClick r:id="rId3">
                  <a:extLst>
                    <a:ext uri="{A12FA001-AC4F-418D-AE19-62706E023703}">
                      <ahyp:hlinkClr val="tx"/>
                    </a:ext>
                  </a:extLst>
                </a:hlinkClick>
              </a:rPr>
              <a:t>Flaticon</a:t>
            </a:r>
            <a:r>
              <a:rPr b="0" i="0" lang="en" sz="1200" u="none" cap="none" strike="noStrike">
                <a:solidFill>
                  <a:schemeClr val="dk1"/>
                </a:solidFill>
                <a:latin typeface="Livvic"/>
                <a:ea typeface="Livvic"/>
                <a:cs typeface="Livvic"/>
                <a:sym typeface="Livvic"/>
              </a:rPr>
              <a:t>, infographics &amp; images by </a:t>
            </a:r>
            <a:r>
              <a:rPr b="1" i="0" lang="en" sz="1200" u="none" cap="none" strike="noStrike">
                <a:solidFill>
                  <a:schemeClr val="dk1"/>
                </a:solidFill>
                <a:uFill>
                  <a:noFill/>
                </a:uFill>
                <a:latin typeface="Livvic"/>
                <a:ea typeface="Livvic"/>
                <a:cs typeface="Livvic"/>
                <a:sym typeface="Livvic"/>
                <a:hlinkClick r:id="rId4">
                  <a:extLst>
                    <a:ext uri="{A12FA001-AC4F-418D-AE19-62706E023703}">
                      <ahyp:hlinkClr val="tx"/>
                    </a:ext>
                  </a:extLst>
                </a:hlinkClick>
              </a:rPr>
              <a:t>Freepik</a:t>
            </a:r>
            <a:endParaRPr b="0" i="0" sz="1200" u="none" cap="none" strike="noStrike">
              <a:solidFill>
                <a:schemeClr val="dk1"/>
              </a:solidFill>
              <a:latin typeface="Livvic"/>
              <a:ea typeface="Livvic"/>
              <a:cs typeface="Livvic"/>
              <a:sym typeface="Livv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 name="Shape 144"/>
        <p:cNvGrpSpPr/>
        <p:nvPr/>
      </p:nvGrpSpPr>
      <p:grpSpPr>
        <a:xfrm>
          <a:off x="0" y="0"/>
          <a:ext cx="0" cy="0"/>
          <a:chOff x="0" y="0"/>
          <a:chExt cx="0" cy="0"/>
        </a:xfrm>
      </p:grpSpPr>
      <p:sp>
        <p:nvSpPr>
          <p:cNvPr id="145" name="Google Shape;145;p39"/>
          <p:cNvSpPr txBox="1"/>
          <p:nvPr>
            <p:ph idx="1" type="subTitle"/>
          </p:nvPr>
        </p:nvSpPr>
        <p:spPr>
          <a:xfrm>
            <a:off x="1164588" y="1726850"/>
            <a:ext cx="2962800" cy="10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6" name="Google Shape;146;p39"/>
          <p:cNvSpPr txBox="1"/>
          <p:nvPr>
            <p:ph type="title"/>
          </p:nvPr>
        </p:nvSpPr>
        <p:spPr>
          <a:xfrm>
            <a:off x="1164588" y="1334538"/>
            <a:ext cx="2962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Font typeface="Livvic"/>
              <a:buNone/>
              <a:defRPr b="1" sz="2200">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p:txBody>
      </p:sp>
      <p:sp>
        <p:nvSpPr>
          <p:cNvPr id="147" name="Google Shape;147;p39"/>
          <p:cNvSpPr txBox="1"/>
          <p:nvPr>
            <p:ph idx="2" type="title"/>
          </p:nvPr>
        </p:nvSpPr>
        <p:spPr>
          <a:xfrm>
            <a:off x="1163988" y="3114988"/>
            <a:ext cx="296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Font typeface="Livvic"/>
              <a:buNone/>
              <a:defRPr b="1" sz="2200">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p:txBody>
      </p:sp>
      <p:sp>
        <p:nvSpPr>
          <p:cNvPr id="148" name="Google Shape;148;p39"/>
          <p:cNvSpPr txBox="1"/>
          <p:nvPr>
            <p:ph idx="3" type="subTitle"/>
          </p:nvPr>
        </p:nvSpPr>
        <p:spPr>
          <a:xfrm>
            <a:off x="1163988" y="3507300"/>
            <a:ext cx="2964000" cy="10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 name="Shape 11"/>
        <p:cNvGrpSpPr/>
        <p:nvPr/>
      </p:nvGrpSpPr>
      <p:grpSpPr>
        <a:xfrm>
          <a:off x="0" y="0"/>
          <a:ext cx="0" cy="0"/>
          <a:chOff x="0" y="0"/>
          <a:chExt cx="0" cy="0"/>
        </a:xfrm>
      </p:grpSpPr>
      <p:grpSp>
        <p:nvGrpSpPr>
          <p:cNvPr id="12" name="Google Shape;12;p24"/>
          <p:cNvGrpSpPr/>
          <p:nvPr/>
        </p:nvGrpSpPr>
        <p:grpSpPr>
          <a:xfrm>
            <a:off x="-245023" y="-91675"/>
            <a:ext cx="4817022" cy="5326850"/>
            <a:chOff x="-245023" y="-94025"/>
            <a:chExt cx="4817022" cy="5326850"/>
          </a:xfrm>
        </p:grpSpPr>
        <p:sp>
          <p:nvSpPr>
            <p:cNvPr id="13" name="Google Shape;13;p24"/>
            <p:cNvSpPr/>
            <p:nvPr/>
          </p:nvSpPr>
          <p:spPr>
            <a:xfrm flipH="1">
              <a:off x="-245023" y="-89325"/>
              <a:ext cx="4817022" cy="5322150"/>
            </a:xfrm>
            <a:custGeom>
              <a:rect b="b" l="l" r="r" t="t"/>
              <a:pathLst>
                <a:path extrusionOk="0" h="212886" w="200772">
                  <a:moveTo>
                    <a:pt x="198515" y="0"/>
                  </a:moveTo>
                  <a:lnTo>
                    <a:pt x="20232" y="0"/>
                  </a:lnTo>
                  <a:lnTo>
                    <a:pt x="0" y="212134"/>
                  </a:lnTo>
                  <a:lnTo>
                    <a:pt x="200772" y="212886"/>
                  </a:lnTo>
                  <a:close/>
                </a:path>
              </a:pathLst>
            </a:custGeom>
            <a:solidFill>
              <a:schemeClr val="lt2"/>
            </a:solidFill>
            <a:ln>
              <a:noFill/>
            </a:ln>
          </p:spPr>
        </p:sp>
        <p:sp>
          <p:nvSpPr>
            <p:cNvPr id="14" name="Google Shape;14;p24"/>
            <p:cNvSpPr/>
            <p:nvPr/>
          </p:nvSpPr>
          <p:spPr>
            <a:xfrm>
              <a:off x="4162800" y="-94025"/>
              <a:ext cx="261375" cy="2045175"/>
            </a:xfrm>
            <a:custGeom>
              <a:rect b="b" l="l" r="r" t="t"/>
              <a:pathLst>
                <a:path extrusionOk="0" h="81807" w="10455">
                  <a:moveTo>
                    <a:pt x="6505" y="81807"/>
                  </a:moveTo>
                  <a:lnTo>
                    <a:pt x="10455" y="0"/>
                  </a:lnTo>
                  <a:lnTo>
                    <a:pt x="0" y="188"/>
                  </a:lnTo>
                  <a:close/>
                </a:path>
              </a:pathLst>
            </a:custGeom>
            <a:solidFill>
              <a:schemeClr val="accent2"/>
            </a:solidFill>
            <a:ln>
              <a:noFill/>
            </a:ln>
          </p:spPr>
        </p:sp>
      </p:grpSp>
      <p:sp>
        <p:nvSpPr>
          <p:cNvPr id="15" name="Google Shape;15;p24"/>
          <p:cNvSpPr txBox="1"/>
          <p:nvPr>
            <p:ph type="title"/>
          </p:nvPr>
        </p:nvSpPr>
        <p:spPr>
          <a:xfrm>
            <a:off x="4965575" y="1763700"/>
            <a:ext cx="3069900" cy="58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chemeClr val="dk2"/>
              </a:buClr>
              <a:buSzPts val="2400"/>
              <a:buNone/>
              <a:defRPr sz="2400">
                <a:solidFill>
                  <a:schemeClr val="dk2"/>
                </a:solidFill>
              </a:defRPr>
            </a:lvl2pPr>
            <a:lvl3pPr lvl="2" algn="ctr">
              <a:lnSpc>
                <a:spcPct val="100000"/>
              </a:lnSpc>
              <a:spcBef>
                <a:spcPts val="0"/>
              </a:spcBef>
              <a:spcAft>
                <a:spcPts val="0"/>
              </a:spcAft>
              <a:buClr>
                <a:schemeClr val="dk2"/>
              </a:buClr>
              <a:buSzPts val="2400"/>
              <a:buNone/>
              <a:defRPr sz="2400">
                <a:solidFill>
                  <a:schemeClr val="dk2"/>
                </a:solidFill>
              </a:defRPr>
            </a:lvl3pPr>
            <a:lvl4pPr lvl="3" algn="ctr">
              <a:lnSpc>
                <a:spcPct val="100000"/>
              </a:lnSpc>
              <a:spcBef>
                <a:spcPts val="0"/>
              </a:spcBef>
              <a:spcAft>
                <a:spcPts val="0"/>
              </a:spcAft>
              <a:buClr>
                <a:schemeClr val="dk2"/>
              </a:buClr>
              <a:buSzPts val="2400"/>
              <a:buNone/>
              <a:defRPr sz="2400">
                <a:solidFill>
                  <a:schemeClr val="dk2"/>
                </a:solidFill>
              </a:defRPr>
            </a:lvl4pPr>
            <a:lvl5pPr lvl="4" algn="ctr">
              <a:lnSpc>
                <a:spcPct val="100000"/>
              </a:lnSpc>
              <a:spcBef>
                <a:spcPts val="0"/>
              </a:spcBef>
              <a:spcAft>
                <a:spcPts val="0"/>
              </a:spcAft>
              <a:buClr>
                <a:schemeClr val="dk2"/>
              </a:buClr>
              <a:buSzPts val="2400"/>
              <a:buNone/>
              <a:defRPr sz="2400">
                <a:solidFill>
                  <a:schemeClr val="dk2"/>
                </a:solidFill>
              </a:defRPr>
            </a:lvl5pPr>
            <a:lvl6pPr lvl="5" algn="ctr">
              <a:lnSpc>
                <a:spcPct val="100000"/>
              </a:lnSpc>
              <a:spcBef>
                <a:spcPts val="0"/>
              </a:spcBef>
              <a:spcAft>
                <a:spcPts val="0"/>
              </a:spcAft>
              <a:buClr>
                <a:schemeClr val="dk2"/>
              </a:buClr>
              <a:buSzPts val="2400"/>
              <a:buNone/>
              <a:defRPr sz="2400">
                <a:solidFill>
                  <a:schemeClr val="dk2"/>
                </a:solidFill>
              </a:defRPr>
            </a:lvl6pPr>
            <a:lvl7pPr lvl="6" algn="ctr">
              <a:lnSpc>
                <a:spcPct val="100000"/>
              </a:lnSpc>
              <a:spcBef>
                <a:spcPts val="0"/>
              </a:spcBef>
              <a:spcAft>
                <a:spcPts val="0"/>
              </a:spcAft>
              <a:buClr>
                <a:schemeClr val="dk2"/>
              </a:buClr>
              <a:buSzPts val="2400"/>
              <a:buNone/>
              <a:defRPr sz="2400">
                <a:solidFill>
                  <a:schemeClr val="dk2"/>
                </a:solidFill>
              </a:defRPr>
            </a:lvl7pPr>
            <a:lvl8pPr lvl="7" algn="ctr">
              <a:lnSpc>
                <a:spcPct val="100000"/>
              </a:lnSpc>
              <a:spcBef>
                <a:spcPts val="0"/>
              </a:spcBef>
              <a:spcAft>
                <a:spcPts val="0"/>
              </a:spcAft>
              <a:buClr>
                <a:schemeClr val="dk2"/>
              </a:buClr>
              <a:buSzPts val="2400"/>
              <a:buNone/>
              <a:defRPr sz="2400">
                <a:solidFill>
                  <a:schemeClr val="dk2"/>
                </a:solidFill>
              </a:defRPr>
            </a:lvl8pPr>
            <a:lvl9pPr lvl="8" algn="ctr">
              <a:lnSpc>
                <a:spcPct val="100000"/>
              </a:lnSpc>
              <a:spcBef>
                <a:spcPts val="0"/>
              </a:spcBef>
              <a:spcAft>
                <a:spcPts val="0"/>
              </a:spcAft>
              <a:buClr>
                <a:schemeClr val="dk2"/>
              </a:buClr>
              <a:buSzPts val="2400"/>
              <a:buNone/>
              <a:defRPr sz="2400">
                <a:solidFill>
                  <a:schemeClr val="dk2"/>
                </a:solidFill>
              </a:defRPr>
            </a:lvl9pPr>
          </a:lstStyle>
          <a:p/>
        </p:txBody>
      </p:sp>
      <p:sp>
        <p:nvSpPr>
          <p:cNvPr id="16" name="Google Shape;16;p24"/>
          <p:cNvSpPr txBox="1"/>
          <p:nvPr>
            <p:ph idx="1" type="subTitle"/>
          </p:nvPr>
        </p:nvSpPr>
        <p:spPr>
          <a:xfrm>
            <a:off x="4965575" y="2292800"/>
            <a:ext cx="3069900" cy="11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solidFill>
                  <a:schemeClr val="dk2"/>
                </a:solidFill>
              </a:defRPr>
            </a:lvl2pPr>
            <a:lvl3pPr lvl="2" algn="ctr">
              <a:lnSpc>
                <a:spcPct val="100000"/>
              </a:lnSpc>
              <a:spcBef>
                <a:spcPts val="0"/>
              </a:spcBef>
              <a:spcAft>
                <a:spcPts val="0"/>
              </a:spcAft>
              <a:buSzPts val="1600"/>
              <a:buNone/>
              <a:defRPr sz="1600">
                <a:solidFill>
                  <a:schemeClr val="dk2"/>
                </a:solidFill>
              </a:defRPr>
            </a:lvl3pPr>
            <a:lvl4pPr lvl="3" algn="ctr">
              <a:lnSpc>
                <a:spcPct val="100000"/>
              </a:lnSpc>
              <a:spcBef>
                <a:spcPts val="0"/>
              </a:spcBef>
              <a:spcAft>
                <a:spcPts val="0"/>
              </a:spcAft>
              <a:buSzPts val="1600"/>
              <a:buNone/>
              <a:defRPr sz="1600">
                <a:solidFill>
                  <a:schemeClr val="dk2"/>
                </a:solidFill>
              </a:defRPr>
            </a:lvl4pPr>
            <a:lvl5pPr lvl="4" algn="ctr">
              <a:lnSpc>
                <a:spcPct val="100000"/>
              </a:lnSpc>
              <a:spcBef>
                <a:spcPts val="0"/>
              </a:spcBef>
              <a:spcAft>
                <a:spcPts val="0"/>
              </a:spcAft>
              <a:buSzPts val="1600"/>
              <a:buNone/>
              <a:defRPr sz="1600">
                <a:solidFill>
                  <a:schemeClr val="dk2"/>
                </a:solidFill>
              </a:defRPr>
            </a:lvl5pPr>
            <a:lvl6pPr lvl="5" algn="ctr">
              <a:lnSpc>
                <a:spcPct val="100000"/>
              </a:lnSpc>
              <a:spcBef>
                <a:spcPts val="0"/>
              </a:spcBef>
              <a:spcAft>
                <a:spcPts val="0"/>
              </a:spcAft>
              <a:buSzPts val="1600"/>
              <a:buNone/>
              <a:defRPr sz="1600">
                <a:solidFill>
                  <a:schemeClr val="dk2"/>
                </a:solidFill>
              </a:defRPr>
            </a:lvl6pPr>
            <a:lvl7pPr lvl="6" algn="ctr">
              <a:lnSpc>
                <a:spcPct val="100000"/>
              </a:lnSpc>
              <a:spcBef>
                <a:spcPts val="0"/>
              </a:spcBef>
              <a:spcAft>
                <a:spcPts val="0"/>
              </a:spcAft>
              <a:buSzPts val="1600"/>
              <a:buNone/>
              <a:defRPr sz="1600">
                <a:solidFill>
                  <a:schemeClr val="dk2"/>
                </a:solidFill>
              </a:defRPr>
            </a:lvl7pPr>
            <a:lvl8pPr lvl="7" algn="ctr">
              <a:lnSpc>
                <a:spcPct val="100000"/>
              </a:lnSpc>
              <a:spcBef>
                <a:spcPts val="0"/>
              </a:spcBef>
              <a:spcAft>
                <a:spcPts val="0"/>
              </a:spcAft>
              <a:buSzPts val="1600"/>
              <a:buNone/>
              <a:defRPr sz="1600">
                <a:solidFill>
                  <a:schemeClr val="dk2"/>
                </a:solidFill>
              </a:defRPr>
            </a:lvl8pPr>
            <a:lvl9pPr lvl="8" algn="ctr">
              <a:lnSpc>
                <a:spcPct val="100000"/>
              </a:lnSpc>
              <a:spcBef>
                <a:spcPts val="0"/>
              </a:spcBef>
              <a:spcAft>
                <a:spcPts val="0"/>
              </a:spcAft>
              <a:buSzPts val="1600"/>
              <a:buNone/>
              <a:defRPr sz="16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5"/>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0"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 name="Google Shape;19;p25"/>
          <p:cNvSpPr txBox="1"/>
          <p:nvPr>
            <p:ph idx="1" type="body"/>
          </p:nvPr>
        </p:nvSpPr>
        <p:spPr>
          <a:xfrm>
            <a:off x="720000" y="1290400"/>
            <a:ext cx="7717500" cy="3481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00000"/>
              </a:lnSpc>
              <a:spcBef>
                <a:spcPts val="0"/>
              </a:spcBef>
              <a:spcAft>
                <a:spcPts val="0"/>
              </a:spcAft>
              <a:buSzPts val="1200"/>
              <a:buAutoNum type="alphaLcPeriod"/>
              <a:defRPr sz="1200"/>
            </a:lvl2pPr>
            <a:lvl3pPr indent="-304800" lvl="2" marL="1371600" algn="l">
              <a:lnSpc>
                <a:spcPct val="100000"/>
              </a:lnSpc>
              <a:spcBef>
                <a:spcPts val="0"/>
              </a:spcBef>
              <a:spcAft>
                <a:spcPts val="0"/>
              </a:spcAft>
              <a:buSzPts val="1200"/>
              <a:buAutoNum type="romanLcPeriod"/>
              <a:defRPr sz="1200"/>
            </a:lvl3pPr>
            <a:lvl4pPr indent="-304800" lvl="3" marL="1828800" algn="l">
              <a:lnSpc>
                <a:spcPct val="100000"/>
              </a:lnSpc>
              <a:spcBef>
                <a:spcPts val="0"/>
              </a:spcBef>
              <a:spcAft>
                <a:spcPts val="0"/>
              </a:spcAft>
              <a:buSzPts val="1200"/>
              <a:buAutoNum type="arabicPeriod"/>
              <a:defRPr sz="1200"/>
            </a:lvl4pPr>
            <a:lvl5pPr indent="-304800" lvl="4" marL="2286000" algn="l">
              <a:lnSpc>
                <a:spcPct val="100000"/>
              </a:lnSpc>
              <a:spcBef>
                <a:spcPts val="0"/>
              </a:spcBef>
              <a:spcAft>
                <a:spcPts val="0"/>
              </a:spcAft>
              <a:buSzPts val="1200"/>
              <a:buAutoNum type="alphaLcPeriod"/>
              <a:defRPr sz="1200"/>
            </a:lvl5pPr>
            <a:lvl6pPr indent="-304800" lvl="5" marL="2743200" algn="l">
              <a:lnSpc>
                <a:spcPct val="100000"/>
              </a:lnSpc>
              <a:spcBef>
                <a:spcPts val="0"/>
              </a:spcBef>
              <a:spcAft>
                <a:spcPts val="0"/>
              </a:spcAft>
              <a:buSzPts val="1200"/>
              <a:buAutoNum type="romanLcPeriod"/>
              <a:defRPr sz="1200"/>
            </a:lvl6pPr>
            <a:lvl7pPr indent="-304800" lvl="6" marL="3200400" algn="l">
              <a:lnSpc>
                <a:spcPct val="100000"/>
              </a:lnSpc>
              <a:spcBef>
                <a:spcPts val="0"/>
              </a:spcBef>
              <a:spcAft>
                <a:spcPts val="0"/>
              </a:spcAft>
              <a:buSzPts val="1200"/>
              <a:buAutoNum type="arabicPeriod"/>
              <a:defRPr sz="1200"/>
            </a:lvl7pPr>
            <a:lvl8pPr indent="-304800" lvl="7" marL="3657600" algn="l">
              <a:lnSpc>
                <a:spcPct val="100000"/>
              </a:lnSpc>
              <a:spcBef>
                <a:spcPts val="0"/>
              </a:spcBef>
              <a:spcAft>
                <a:spcPts val="0"/>
              </a:spcAft>
              <a:buSzPts val="1200"/>
              <a:buAutoNum type="alphaLcPeriod"/>
              <a:defRPr sz="1200"/>
            </a:lvl8pPr>
            <a:lvl9pPr indent="-304800" lvl="8" marL="4114800" algn="l">
              <a:lnSpc>
                <a:spcPct val="100000"/>
              </a:lnSpc>
              <a:spcBef>
                <a:spcPts val="0"/>
              </a:spcBef>
              <a:spcAft>
                <a:spcPts val="0"/>
              </a:spcAft>
              <a:buSzPts val="1200"/>
              <a:buAutoNum type="romanLcPeriod"/>
              <a:defRPr sz="1200"/>
            </a:lvl9pPr>
          </a:lstStyle>
          <a:p/>
        </p:txBody>
      </p:sp>
      <p:grpSp>
        <p:nvGrpSpPr>
          <p:cNvPr id="20" name="Google Shape;20;p25"/>
          <p:cNvGrpSpPr/>
          <p:nvPr/>
        </p:nvGrpSpPr>
        <p:grpSpPr>
          <a:xfrm>
            <a:off x="7230637" y="781196"/>
            <a:ext cx="1198043" cy="210331"/>
            <a:chOff x="1026623" y="2953314"/>
            <a:chExt cx="5688711" cy="1008300"/>
          </a:xfrm>
        </p:grpSpPr>
        <p:sp>
          <p:nvSpPr>
            <p:cNvPr id="21" name="Google Shape;21;p25"/>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5"/>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5"/>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26" name="Shape 26"/>
        <p:cNvGrpSpPr/>
        <p:nvPr/>
      </p:nvGrpSpPr>
      <p:grpSpPr>
        <a:xfrm>
          <a:off x="0" y="0"/>
          <a:ext cx="0" cy="0"/>
          <a:chOff x="0" y="0"/>
          <a:chExt cx="0" cy="0"/>
        </a:xfrm>
      </p:grpSpPr>
      <p:grpSp>
        <p:nvGrpSpPr>
          <p:cNvPr id="27" name="Google Shape;27;p26"/>
          <p:cNvGrpSpPr/>
          <p:nvPr/>
        </p:nvGrpSpPr>
        <p:grpSpPr>
          <a:xfrm>
            <a:off x="-422593" y="2935225"/>
            <a:ext cx="6279736" cy="2795849"/>
            <a:chOff x="-422593" y="2935225"/>
            <a:chExt cx="6279736" cy="2795849"/>
          </a:xfrm>
        </p:grpSpPr>
        <p:sp>
          <p:nvSpPr>
            <p:cNvPr id="28" name="Google Shape;28;p26"/>
            <p:cNvSpPr/>
            <p:nvPr/>
          </p:nvSpPr>
          <p:spPr>
            <a:xfrm rot="10517393">
              <a:off x="-338139" y="3180080"/>
              <a:ext cx="6058579" cy="2306140"/>
            </a:xfrm>
            <a:custGeom>
              <a:rect b="b" l="l" r="r" t="t"/>
              <a:pathLst>
                <a:path extrusionOk="0" h="67813" w="178155">
                  <a:moveTo>
                    <a:pt x="7251" y="0"/>
                  </a:moveTo>
                  <a:lnTo>
                    <a:pt x="178155" y="14559"/>
                  </a:lnTo>
                  <a:lnTo>
                    <a:pt x="174777" y="67813"/>
                  </a:lnTo>
                  <a:lnTo>
                    <a:pt x="0" y="36023"/>
                  </a:lnTo>
                  <a:close/>
                </a:path>
              </a:pathLst>
            </a:custGeom>
            <a:solidFill>
              <a:schemeClr val="accent3"/>
            </a:solidFill>
            <a:ln>
              <a:noFill/>
            </a:ln>
          </p:spPr>
        </p:sp>
        <p:sp>
          <p:nvSpPr>
            <p:cNvPr id="29" name="Google Shape;29;p26"/>
            <p:cNvSpPr/>
            <p:nvPr/>
          </p:nvSpPr>
          <p:spPr>
            <a:xfrm rot="10517393">
              <a:off x="5556029" y="4032681"/>
              <a:ext cx="251246" cy="1224945"/>
            </a:xfrm>
            <a:custGeom>
              <a:rect b="b" l="l" r="r" t="t"/>
              <a:pathLst>
                <a:path extrusionOk="0" h="36020" w="7388">
                  <a:moveTo>
                    <a:pt x="0" y="36020"/>
                  </a:moveTo>
                  <a:lnTo>
                    <a:pt x="2680" y="98"/>
                  </a:lnTo>
                  <a:lnTo>
                    <a:pt x="7388" y="0"/>
                  </a:lnTo>
                  <a:close/>
                </a:path>
              </a:pathLst>
            </a:custGeom>
            <a:solidFill>
              <a:schemeClr val="lt2"/>
            </a:solidFill>
            <a:ln>
              <a:noFill/>
            </a:ln>
          </p:spPr>
        </p:sp>
      </p:grpSp>
      <p:sp>
        <p:nvSpPr>
          <p:cNvPr id="30" name="Google Shape;30;p26"/>
          <p:cNvSpPr txBox="1"/>
          <p:nvPr>
            <p:ph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0"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p:txBody>
      </p:sp>
      <p:sp>
        <p:nvSpPr>
          <p:cNvPr id="31" name="Google Shape;31;p26"/>
          <p:cNvSpPr txBox="1"/>
          <p:nvPr>
            <p:ph idx="2" type="title"/>
          </p:nvPr>
        </p:nvSpPr>
        <p:spPr>
          <a:xfrm>
            <a:off x="1411050" y="54000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2" name="Google Shape;32;p26"/>
          <p:cNvSpPr txBox="1"/>
          <p:nvPr>
            <p:ph idx="1" type="subTitle"/>
          </p:nvPr>
        </p:nvSpPr>
        <p:spPr>
          <a:xfrm>
            <a:off x="716700" y="930312"/>
            <a:ext cx="21813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3" name="Google Shape;33;p26"/>
          <p:cNvSpPr txBox="1"/>
          <p:nvPr>
            <p:ph idx="3" type="subTitle"/>
          </p:nvPr>
        </p:nvSpPr>
        <p:spPr>
          <a:xfrm>
            <a:off x="716700" y="1183149"/>
            <a:ext cx="21813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34" name="Google Shape;34;p26"/>
          <p:cNvSpPr txBox="1"/>
          <p:nvPr>
            <p:ph idx="4" type="title"/>
          </p:nvPr>
        </p:nvSpPr>
        <p:spPr>
          <a:xfrm>
            <a:off x="4171500" y="1970633"/>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5" name="Google Shape;35;p26"/>
          <p:cNvSpPr txBox="1"/>
          <p:nvPr>
            <p:ph idx="5" type="subTitle"/>
          </p:nvPr>
        </p:nvSpPr>
        <p:spPr>
          <a:xfrm>
            <a:off x="347625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6" name="Google Shape;36;p26"/>
          <p:cNvSpPr txBox="1"/>
          <p:nvPr>
            <p:ph idx="6" type="subTitle"/>
          </p:nvPr>
        </p:nvSpPr>
        <p:spPr>
          <a:xfrm>
            <a:off x="347625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37" name="Google Shape;37;p26"/>
          <p:cNvSpPr txBox="1"/>
          <p:nvPr>
            <p:ph idx="7" type="title"/>
          </p:nvPr>
        </p:nvSpPr>
        <p:spPr>
          <a:xfrm>
            <a:off x="1411350" y="1970633"/>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8" name="Google Shape;38;p26"/>
          <p:cNvSpPr txBox="1"/>
          <p:nvPr>
            <p:ph idx="8" type="subTitle"/>
          </p:nvPr>
        </p:nvSpPr>
        <p:spPr>
          <a:xfrm>
            <a:off x="71580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9" name="Google Shape;39;p26"/>
          <p:cNvSpPr txBox="1"/>
          <p:nvPr>
            <p:ph idx="9" type="subTitle"/>
          </p:nvPr>
        </p:nvSpPr>
        <p:spPr>
          <a:xfrm>
            <a:off x="71580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0" name="Google Shape;40;p26"/>
          <p:cNvSpPr txBox="1"/>
          <p:nvPr>
            <p:ph idx="13" type="title"/>
          </p:nvPr>
        </p:nvSpPr>
        <p:spPr>
          <a:xfrm>
            <a:off x="6940350" y="54000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1" name="Google Shape;41;p26"/>
          <p:cNvSpPr txBox="1"/>
          <p:nvPr>
            <p:ph idx="14" type="subTitle"/>
          </p:nvPr>
        </p:nvSpPr>
        <p:spPr>
          <a:xfrm>
            <a:off x="6245100" y="930312"/>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2" name="Google Shape;42;p26"/>
          <p:cNvSpPr txBox="1"/>
          <p:nvPr>
            <p:ph idx="15" type="subTitle"/>
          </p:nvPr>
        </p:nvSpPr>
        <p:spPr>
          <a:xfrm>
            <a:off x="6246750" y="1183149"/>
            <a:ext cx="21798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3" name="Google Shape;43;p26"/>
          <p:cNvSpPr txBox="1"/>
          <p:nvPr>
            <p:ph idx="16" type="title"/>
          </p:nvPr>
        </p:nvSpPr>
        <p:spPr>
          <a:xfrm>
            <a:off x="4171800" y="540000"/>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4" name="Google Shape;44;p26"/>
          <p:cNvSpPr txBox="1"/>
          <p:nvPr>
            <p:ph idx="17" type="subTitle"/>
          </p:nvPr>
        </p:nvSpPr>
        <p:spPr>
          <a:xfrm>
            <a:off x="3476250" y="930312"/>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5" name="Google Shape;45;p26"/>
          <p:cNvSpPr txBox="1"/>
          <p:nvPr>
            <p:ph idx="18" type="subTitle"/>
          </p:nvPr>
        </p:nvSpPr>
        <p:spPr>
          <a:xfrm>
            <a:off x="3476250" y="1183149"/>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6" name="Google Shape;46;p26"/>
          <p:cNvSpPr txBox="1"/>
          <p:nvPr>
            <p:ph idx="19" type="title"/>
          </p:nvPr>
        </p:nvSpPr>
        <p:spPr>
          <a:xfrm>
            <a:off x="6940650" y="1970633"/>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7" name="Google Shape;47;p26"/>
          <p:cNvSpPr txBox="1"/>
          <p:nvPr>
            <p:ph idx="20" type="subTitle"/>
          </p:nvPr>
        </p:nvSpPr>
        <p:spPr>
          <a:xfrm>
            <a:off x="624510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8" name="Google Shape;48;p26"/>
          <p:cNvSpPr txBox="1"/>
          <p:nvPr>
            <p:ph idx="21" type="subTitle"/>
          </p:nvPr>
        </p:nvSpPr>
        <p:spPr>
          <a:xfrm>
            <a:off x="624510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grpSp>
        <p:nvGrpSpPr>
          <p:cNvPr id="49" name="Google Shape;49;p26"/>
          <p:cNvGrpSpPr/>
          <p:nvPr/>
        </p:nvGrpSpPr>
        <p:grpSpPr>
          <a:xfrm>
            <a:off x="7230637" y="4394079"/>
            <a:ext cx="1198043" cy="210331"/>
            <a:chOff x="1026623" y="2953314"/>
            <a:chExt cx="5688711" cy="1008300"/>
          </a:xfrm>
        </p:grpSpPr>
        <p:sp>
          <p:nvSpPr>
            <p:cNvPr id="50" name="Google Shape;50;p26"/>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27"/>
          <p:cNvSpPr txBox="1"/>
          <p:nvPr>
            <p:ph idx="1" type="subTitle"/>
          </p:nvPr>
        </p:nvSpPr>
        <p:spPr>
          <a:xfrm>
            <a:off x="720000" y="2038625"/>
            <a:ext cx="2857200" cy="161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 name="Google Shape;57;p27"/>
          <p:cNvSpPr txBox="1"/>
          <p:nvPr>
            <p:ph type="title"/>
          </p:nvPr>
        </p:nvSpPr>
        <p:spPr>
          <a:xfrm>
            <a:off x="713225" y="539500"/>
            <a:ext cx="385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58" name="Google Shape;58;p27"/>
          <p:cNvGrpSpPr/>
          <p:nvPr/>
        </p:nvGrpSpPr>
        <p:grpSpPr>
          <a:xfrm>
            <a:off x="805575" y="4394071"/>
            <a:ext cx="1198043" cy="210331"/>
            <a:chOff x="1026623" y="2953314"/>
            <a:chExt cx="5688711" cy="1008300"/>
          </a:xfrm>
        </p:grpSpPr>
        <p:sp>
          <p:nvSpPr>
            <p:cNvPr id="59" name="Google Shape;59;p27"/>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7"/>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7"/>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7"/>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7"/>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28"/>
          <p:cNvSpPr txBox="1"/>
          <p:nvPr>
            <p:ph type="title"/>
          </p:nvPr>
        </p:nvSpPr>
        <p:spPr>
          <a:xfrm>
            <a:off x="1549500" y="3846050"/>
            <a:ext cx="6045000" cy="10122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66" name="Google Shape;66;p28"/>
          <p:cNvSpPr txBox="1"/>
          <p:nvPr>
            <p:ph idx="2" type="title"/>
          </p:nvPr>
        </p:nvSpPr>
        <p:spPr>
          <a:xfrm>
            <a:off x="1444716" y="2669259"/>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2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69" name="Google Shape;69;p29"/>
          <p:cNvGrpSpPr/>
          <p:nvPr/>
        </p:nvGrpSpPr>
        <p:grpSpPr>
          <a:xfrm>
            <a:off x="7230637" y="781196"/>
            <a:ext cx="1198043" cy="210331"/>
            <a:chOff x="1026623" y="2953314"/>
            <a:chExt cx="5688711" cy="1008300"/>
          </a:xfrm>
        </p:grpSpPr>
        <p:sp>
          <p:nvSpPr>
            <p:cNvPr id="70" name="Google Shape;70;p29"/>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9"/>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9"/>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2">
  <p:cSld name="CUSTOM_8">
    <p:spTree>
      <p:nvGrpSpPr>
        <p:cNvPr id="75" name="Shape 75"/>
        <p:cNvGrpSpPr/>
        <p:nvPr/>
      </p:nvGrpSpPr>
      <p:grpSpPr>
        <a:xfrm>
          <a:off x="0" y="0"/>
          <a:ext cx="0" cy="0"/>
          <a:chOff x="0" y="0"/>
          <a:chExt cx="0" cy="0"/>
        </a:xfrm>
      </p:grpSpPr>
      <p:grpSp>
        <p:nvGrpSpPr>
          <p:cNvPr id="76" name="Google Shape;76;p30"/>
          <p:cNvGrpSpPr/>
          <p:nvPr/>
        </p:nvGrpSpPr>
        <p:grpSpPr>
          <a:xfrm flipH="1">
            <a:off x="4248150" y="-323850"/>
            <a:ext cx="5143500" cy="5943600"/>
            <a:chOff x="-171450" y="-323850"/>
            <a:chExt cx="5143500" cy="5943600"/>
          </a:xfrm>
        </p:grpSpPr>
        <p:sp>
          <p:nvSpPr>
            <p:cNvPr id="77" name="Google Shape;77;p30"/>
            <p:cNvSpPr/>
            <p:nvPr/>
          </p:nvSpPr>
          <p:spPr>
            <a:xfrm flipH="1">
              <a:off x="-171450" y="-323850"/>
              <a:ext cx="5143500" cy="5943600"/>
            </a:xfrm>
            <a:custGeom>
              <a:rect b="b" l="l" r="r" t="t"/>
              <a:pathLst>
                <a:path extrusionOk="0" h="237744" w="205740">
                  <a:moveTo>
                    <a:pt x="25908" y="0"/>
                  </a:moveTo>
                  <a:lnTo>
                    <a:pt x="0" y="115824"/>
                  </a:lnTo>
                  <a:lnTo>
                    <a:pt x="16764" y="237744"/>
                  </a:lnTo>
                  <a:lnTo>
                    <a:pt x="205740" y="237744"/>
                  </a:lnTo>
                  <a:lnTo>
                    <a:pt x="205740" y="1524"/>
                  </a:lnTo>
                  <a:close/>
                </a:path>
              </a:pathLst>
            </a:custGeom>
            <a:solidFill>
              <a:schemeClr val="accent3"/>
            </a:solidFill>
            <a:ln>
              <a:noFill/>
            </a:ln>
          </p:spPr>
        </p:sp>
        <p:sp>
          <p:nvSpPr>
            <p:cNvPr id="78" name="Google Shape;78;p30"/>
            <p:cNvSpPr/>
            <p:nvPr/>
          </p:nvSpPr>
          <p:spPr>
            <a:xfrm flipH="1">
              <a:off x="4371975" y="-323850"/>
              <a:ext cx="438150" cy="1962150"/>
            </a:xfrm>
            <a:custGeom>
              <a:rect b="b" l="l" r="r" t="t"/>
              <a:pathLst>
                <a:path extrusionOk="0" h="78486" w="17526">
                  <a:moveTo>
                    <a:pt x="17526" y="0"/>
                  </a:moveTo>
                  <a:lnTo>
                    <a:pt x="3429" y="0"/>
                  </a:lnTo>
                  <a:lnTo>
                    <a:pt x="0" y="78486"/>
                  </a:lnTo>
                  <a:close/>
                </a:path>
              </a:pathLst>
            </a:custGeom>
            <a:solidFill>
              <a:schemeClr val="accent1"/>
            </a:solidFill>
            <a:ln>
              <a:noFill/>
            </a:ln>
          </p:spPr>
        </p:sp>
      </p:grpSp>
      <p:sp>
        <p:nvSpPr>
          <p:cNvPr id="79" name="Google Shape;79;p30"/>
          <p:cNvSpPr txBox="1"/>
          <p:nvPr>
            <p:ph idx="1" type="subTitle"/>
          </p:nvPr>
        </p:nvSpPr>
        <p:spPr>
          <a:xfrm>
            <a:off x="1032469" y="3418962"/>
            <a:ext cx="2962800" cy="110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
        <p:nvSpPr>
          <p:cNvPr id="80" name="Google Shape;80;p30"/>
          <p:cNvSpPr txBox="1"/>
          <p:nvPr>
            <p:ph type="title"/>
          </p:nvPr>
        </p:nvSpPr>
        <p:spPr>
          <a:xfrm>
            <a:off x="1032456" y="2874249"/>
            <a:ext cx="2962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30"/>
          <p:cNvSpPr txBox="1"/>
          <p:nvPr>
            <p:ph idx="2" type="title"/>
          </p:nvPr>
        </p:nvSpPr>
        <p:spPr>
          <a:xfrm>
            <a:off x="5147531" y="2874249"/>
            <a:ext cx="296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2" name="Google Shape;82;p30"/>
          <p:cNvSpPr txBox="1"/>
          <p:nvPr>
            <p:ph idx="3" type="subTitle"/>
          </p:nvPr>
        </p:nvSpPr>
        <p:spPr>
          <a:xfrm>
            <a:off x="5147544" y="3418962"/>
            <a:ext cx="2964000" cy="110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grpSp>
        <p:nvGrpSpPr>
          <p:cNvPr id="84" name="Google Shape;84;p31"/>
          <p:cNvGrpSpPr/>
          <p:nvPr/>
        </p:nvGrpSpPr>
        <p:grpSpPr>
          <a:xfrm flipH="1">
            <a:off x="490871" y="1078975"/>
            <a:ext cx="4479425" cy="3051604"/>
            <a:chOff x="4109736" y="1499802"/>
            <a:chExt cx="3922782" cy="2672392"/>
          </a:xfrm>
        </p:grpSpPr>
        <p:sp>
          <p:nvSpPr>
            <p:cNvPr id="85" name="Google Shape;85;p31"/>
            <p:cNvSpPr/>
            <p:nvPr/>
          </p:nvSpPr>
          <p:spPr>
            <a:xfrm>
              <a:off x="4109736" y="1504509"/>
              <a:ext cx="3912250" cy="2453025"/>
            </a:xfrm>
            <a:custGeom>
              <a:rect b="b" l="l" r="r" t="t"/>
              <a:pathLst>
                <a:path extrusionOk="0" h="98121" w="156490">
                  <a:moveTo>
                    <a:pt x="3195" y="4448"/>
                  </a:moveTo>
                  <a:lnTo>
                    <a:pt x="147792" y="0"/>
                  </a:lnTo>
                  <a:lnTo>
                    <a:pt x="156490" y="98121"/>
                  </a:lnTo>
                  <a:lnTo>
                    <a:pt x="0" y="93923"/>
                  </a:lnTo>
                  <a:close/>
                </a:path>
              </a:pathLst>
            </a:custGeom>
            <a:solidFill>
              <a:schemeClr val="accent3"/>
            </a:solidFill>
            <a:ln>
              <a:noFill/>
            </a:ln>
          </p:spPr>
        </p:sp>
        <p:sp>
          <p:nvSpPr>
            <p:cNvPr id="86" name="Google Shape;86;p31"/>
            <p:cNvSpPr/>
            <p:nvPr/>
          </p:nvSpPr>
          <p:spPr>
            <a:xfrm>
              <a:off x="7862810" y="1499802"/>
              <a:ext cx="119300" cy="1403200"/>
            </a:xfrm>
            <a:custGeom>
              <a:rect b="b" l="l" r="r" t="t"/>
              <a:pathLst>
                <a:path extrusionOk="0" h="56128" w="4772">
                  <a:moveTo>
                    <a:pt x="4772" y="56128"/>
                  </a:moveTo>
                  <a:lnTo>
                    <a:pt x="0" y="94"/>
                  </a:lnTo>
                  <a:lnTo>
                    <a:pt x="4136" y="0"/>
                  </a:lnTo>
                  <a:close/>
                </a:path>
              </a:pathLst>
            </a:custGeom>
            <a:solidFill>
              <a:schemeClr val="accent1"/>
            </a:solidFill>
            <a:ln>
              <a:noFill/>
            </a:ln>
          </p:spPr>
        </p:sp>
        <p:sp>
          <p:nvSpPr>
            <p:cNvPr id="87" name="Google Shape;87;p31"/>
            <p:cNvSpPr/>
            <p:nvPr/>
          </p:nvSpPr>
          <p:spPr>
            <a:xfrm>
              <a:off x="7170468" y="3993519"/>
              <a:ext cx="862050" cy="178675"/>
            </a:xfrm>
            <a:custGeom>
              <a:rect b="b" l="l" r="r" t="t"/>
              <a:pathLst>
                <a:path extrusionOk="0" h="7147" w="34482">
                  <a:moveTo>
                    <a:pt x="34482" y="505"/>
                  </a:moveTo>
                  <a:lnTo>
                    <a:pt x="0" y="7147"/>
                  </a:lnTo>
                  <a:lnTo>
                    <a:pt x="2256" y="0"/>
                  </a:lnTo>
                  <a:close/>
                </a:path>
              </a:pathLst>
            </a:custGeom>
            <a:solidFill>
              <a:schemeClr val="accent1"/>
            </a:solidFill>
            <a:ln>
              <a:noFill/>
            </a:ln>
          </p:spPr>
        </p:sp>
      </p:grpSp>
      <p:sp>
        <p:nvSpPr>
          <p:cNvPr id="88" name="Google Shape;88;p31"/>
          <p:cNvSpPr txBox="1"/>
          <p:nvPr>
            <p:ph type="ctrTitle"/>
          </p:nvPr>
        </p:nvSpPr>
        <p:spPr>
          <a:xfrm flipH="1">
            <a:off x="951250" y="4283550"/>
            <a:ext cx="3390900" cy="49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89" name="Google Shape;89;p31"/>
          <p:cNvSpPr txBox="1"/>
          <p:nvPr>
            <p:ph idx="1" type="subTitle"/>
          </p:nvPr>
        </p:nvSpPr>
        <p:spPr>
          <a:xfrm flipH="1">
            <a:off x="951250" y="1284350"/>
            <a:ext cx="3390900" cy="23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Carter One"/>
              <a:buNone/>
              <a:defRPr b="0" i="0" sz="3000" u="none" cap="none" strike="noStrike">
                <a:solidFill>
                  <a:schemeClr val="dk1"/>
                </a:solidFill>
                <a:latin typeface="Carter One"/>
                <a:ea typeface="Carter One"/>
                <a:cs typeface="Carter One"/>
                <a:sym typeface="Carter One"/>
              </a:defRPr>
            </a:lvl1pPr>
            <a:lvl2pPr lvl="1"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2pPr>
            <a:lvl3pPr lvl="2"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3pPr>
            <a:lvl4pPr lvl="3"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4pPr>
            <a:lvl5pPr lvl="4"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5pPr>
            <a:lvl6pPr lvl="5"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6pPr>
            <a:lvl7pPr lvl="6"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7pPr>
            <a:lvl8pPr lvl="7"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8pPr>
            <a:lvl9pPr lvl="8"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9pPr>
          </a:lstStyle>
          <a:p/>
        </p:txBody>
      </p:sp>
      <p:sp>
        <p:nvSpPr>
          <p:cNvPr id="7" name="Google Shape;7;p22"/>
          <p:cNvSpPr txBox="1"/>
          <p:nvPr>
            <p:ph idx="1" type="body"/>
          </p:nvPr>
        </p:nvSpPr>
        <p:spPr>
          <a:xfrm>
            <a:off x="713225" y="1480575"/>
            <a:ext cx="7717500" cy="31233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1pPr>
            <a:lvl2pPr indent="-330200" lvl="1" marL="9144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2pPr>
            <a:lvl3pPr indent="-330200" lvl="2" marL="13716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3pPr>
            <a:lvl4pPr indent="-330200" lvl="3" marL="18288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4pPr>
            <a:lvl5pPr indent="-330200" lvl="4" marL="22860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5pPr>
            <a:lvl6pPr indent="-330200" lvl="5" marL="27432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6pPr>
            <a:lvl7pPr indent="-330200" lvl="6" marL="32004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7pPr>
            <a:lvl8pPr indent="-330200" lvl="7" marL="36576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8pPr>
            <a:lvl9pPr indent="-330200" lvl="8" marL="41148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docs.google.com/spreadsheets/d/1So0e9wkxN4rXSHYXn4JaQ0-42gmK5jW-2ic88eA19CM/copy" TargetMode="External"/><Relationship Id="rId4" Type="http://schemas.openxmlformats.org/officeDocument/2006/relationships/image" Target="../media/image16.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
          <p:cNvPicPr preferRelativeResize="0"/>
          <p:nvPr/>
        </p:nvPicPr>
        <p:blipFill rotWithShape="1">
          <a:blip r:embed="rId3">
            <a:alphaModFix/>
          </a:blip>
          <a:srcRect b="208" l="11394" r="4578" t="-210"/>
          <a:stretch/>
        </p:blipFill>
        <p:spPr>
          <a:xfrm rot="138568">
            <a:off x="3813497" y="336886"/>
            <a:ext cx="5628880" cy="4469729"/>
          </a:xfrm>
          <a:prstGeom prst="rect">
            <a:avLst/>
          </a:prstGeom>
          <a:noFill/>
          <a:ln>
            <a:noFill/>
          </a:ln>
        </p:spPr>
      </p:pic>
      <p:grpSp>
        <p:nvGrpSpPr>
          <p:cNvPr id="154" name="Google Shape;154;p1"/>
          <p:cNvGrpSpPr/>
          <p:nvPr/>
        </p:nvGrpSpPr>
        <p:grpSpPr>
          <a:xfrm>
            <a:off x="163663" y="407163"/>
            <a:ext cx="4711051" cy="3412937"/>
            <a:chOff x="3958700" y="1446124"/>
            <a:chExt cx="4125625" cy="2988823"/>
          </a:xfrm>
        </p:grpSpPr>
        <p:sp>
          <p:nvSpPr>
            <p:cNvPr id="155" name="Google Shape;155;p1"/>
            <p:cNvSpPr/>
            <p:nvPr/>
          </p:nvSpPr>
          <p:spPr>
            <a:xfrm>
              <a:off x="3996300" y="1504500"/>
              <a:ext cx="4080950" cy="2849150"/>
            </a:xfrm>
            <a:custGeom>
              <a:rect b="b" l="l" r="r" t="t"/>
              <a:pathLst>
                <a:path extrusionOk="0" h="113966" w="163238">
                  <a:moveTo>
                    <a:pt x="16550" y="3761"/>
                  </a:moveTo>
                  <a:lnTo>
                    <a:pt x="152330" y="0"/>
                  </a:lnTo>
                  <a:lnTo>
                    <a:pt x="163238" y="113966"/>
                  </a:lnTo>
                  <a:lnTo>
                    <a:pt x="0" y="8425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3958700" y="1904125"/>
              <a:ext cx="332425" cy="1694925"/>
            </a:xfrm>
            <a:custGeom>
              <a:rect b="b" l="l" r="r" t="t"/>
              <a:pathLst>
                <a:path extrusionOk="0" h="67797" w="13297">
                  <a:moveTo>
                    <a:pt x="0" y="67797"/>
                  </a:moveTo>
                  <a:lnTo>
                    <a:pt x="6151" y="0"/>
                  </a:lnTo>
                  <a:lnTo>
                    <a:pt x="13297" y="112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4420426" y="1446124"/>
              <a:ext cx="1256700" cy="108150"/>
            </a:xfrm>
            <a:custGeom>
              <a:rect b="b" l="l" r="r" t="t"/>
              <a:pathLst>
                <a:path extrusionOk="0" h="4326" w="50268">
                  <a:moveTo>
                    <a:pt x="50268" y="3369"/>
                  </a:moveTo>
                  <a:lnTo>
                    <a:pt x="0" y="4326"/>
                  </a:lnTo>
                  <a:lnTo>
                    <a:pt x="94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7846500" y="1499800"/>
              <a:ext cx="134400" cy="1403400"/>
            </a:xfrm>
            <a:custGeom>
              <a:rect b="b" l="l" r="r" t="t"/>
              <a:pathLst>
                <a:path extrusionOk="0" h="56136" w="5376">
                  <a:moveTo>
                    <a:pt x="5376" y="56136"/>
                  </a:moveTo>
                  <a:lnTo>
                    <a:pt x="0" y="94"/>
                  </a:lnTo>
                  <a:lnTo>
                    <a:pt x="413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7212175" y="4256272"/>
              <a:ext cx="872150" cy="178675"/>
            </a:xfrm>
            <a:custGeom>
              <a:rect b="b" l="l" r="r" t="t"/>
              <a:pathLst>
                <a:path extrusionOk="0" h="7147" w="34886">
                  <a:moveTo>
                    <a:pt x="34886" y="5681"/>
                  </a:moveTo>
                  <a:lnTo>
                    <a:pt x="0" y="7147"/>
                  </a:lnTo>
                  <a:lnTo>
                    <a:pt x="2256"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60" name="Google Shape;160;p1"/>
          <p:cNvSpPr txBox="1"/>
          <p:nvPr>
            <p:ph type="ctrTitle"/>
          </p:nvPr>
        </p:nvSpPr>
        <p:spPr>
          <a:xfrm>
            <a:off x="602963" y="1074589"/>
            <a:ext cx="3992100" cy="1791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b="0" lang="en" sz="7000">
                <a:latin typeface="Carter One"/>
                <a:ea typeface="Carter One"/>
                <a:cs typeface="Carter One"/>
                <a:sym typeface="Carter One"/>
              </a:rPr>
              <a:t>Hotel</a:t>
            </a:r>
            <a:r>
              <a:rPr lang="en"/>
              <a:t> </a:t>
            </a:r>
            <a:r>
              <a:rPr lang="en" sz="3500"/>
              <a:t>Rating</a:t>
            </a:r>
            <a:r>
              <a:rPr b="0" lang="en" sz="3500">
                <a:latin typeface="Carter One"/>
                <a:ea typeface="Carter One"/>
                <a:cs typeface="Carter One"/>
                <a:sym typeface="Carter One"/>
              </a:rPr>
              <a:t> Classification</a:t>
            </a:r>
            <a:endParaRPr b="0" sz="3500">
              <a:latin typeface="Carter One"/>
              <a:ea typeface="Carter One"/>
              <a:cs typeface="Carter One"/>
              <a:sym typeface="Carter One"/>
            </a:endParaRPr>
          </a:p>
        </p:txBody>
      </p:sp>
      <p:sp>
        <p:nvSpPr>
          <p:cNvPr id="161" name="Google Shape;161;p1"/>
          <p:cNvSpPr txBox="1"/>
          <p:nvPr>
            <p:ph idx="1" type="subTitle"/>
          </p:nvPr>
        </p:nvSpPr>
        <p:spPr>
          <a:xfrm>
            <a:off x="3212" y="3807329"/>
            <a:ext cx="3921633" cy="109811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Mentor Name: </a:t>
            </a:r>
            <a:r>
              <a:rPr b="1" lang="en">
                <a:latin typeface="Livvic"/>
                <a:ea typeface="Livvic"/>
                <a:cs typeface="Livvic"/>
                <a:sym typeface="Livvic"/>
              </a:rPr>
              <a:t>Mr. Karthick Muskula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Group No: </a:t>
            </a:r>
            <a:r>
              <a:rPr b="1" lang="en">
                <a:latin typeface="Livvic"/>
                <a:ea typeface="Livvic"/>
                <a:cs typeface="Livvic"/>
                <a:sym typeface="Livvic"/>
              </a:rPr>
              <a:t>6</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Start Date: </a:t>
            </a:r>
            <a:r>
              <a:rPr b="1" lang="en">
                <a:latin typeface="Livvic"/>
                <a:ea typeface="Livvic"/>
                <a:cs typeface="Livvic"/>
                <a:sym typeface="Livvic"/>
              </a:rPr>
              <a:t>28 Sep 2023</a:t>
            </a:r>
            <a:endParaRPr b="1">
              <a:latin typeface="Livvic"/>
              <a:ea typeface="Livvic"/>
              <a:cs typeface="Livvic"/>
              <a:sym typeface="Livvic"/>
            </a:endParaRPr>
          </a:p>
        </p:txBody>
      </p:sp>
      <p:sp>
        <p:nvSpPr>
          <p:cNvPr id="162" name="Google Shape;162;p1"/>
          <p:cNvSpPr/>
          <p:nvPr/>
        </p:nvSpPr>
        <p:spPr>
          <a:xfrm>
            <a:off x="7602425" y="270825"/>
            <a:ext cx="1647300" cy="117700"/>
          </a:xfrm>
          <a:custGeom>
            <a:rect b="b" l="l" r="r" t="t"/>
            <a:pathLst>
              <a:path extrusionOk="0" h="4708" w="65892">
                <a:moveTo>
                  <a:pt x="0" y="2143"/>
                </a:moveTo>
                <a:lnTo>
                  <a:pt x="65892" y="0"/>
                </a:lnTo>
                <a:lnTo>
                  <a:pt x="65501" y="470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63" name="Google Shape;163;p1"/>
          <p:cNvGrpSpPr/>
          <p:nvPr/>
        </p:nvGrpSpPr>
        <p:grpSpPr>
          <a:xfrm>
            <a:off x="2088972" y="674028"/>
            <a:ext cx="1198043" cy="210331"/>
            <a:chOff x="1026623" y="2953314"/>
            <a:chExt cx="5688711" cy="1008300"/>
          </a:xfrm>
        </p:grpSpPr>
        <p:sp>
          <p:nvSpPr>
            <p:cNvPr id="164" name="Google Shape;164;p1"/>
            <p:cNvSpPr/>
            <p:nvPr/>
          </p:nvSpPr>
          <p:spPr>
            <a:xfrm>
              <a:off x="1026623"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2183600"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340578"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4497556"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5654534"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idx="1" type="subTitle"/>
          </p:nvPr>
        </p:nvSpPr>
        <p:spPr>
          <a:xfrm flipH="1">
            <a:off x="802394" y="1277261"/>
            <a:ext cx="2791410" cy="19763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2200"/>
              <a:t>Word Cloud with Cleaned Reviews</a:t>
            </a:r>
            <a:endParaRPr sz="2200"/>
          </a:p>
        </p:txBody>
      </p:sp>
      <p:sp>
        <p:nvSpPr>
          <p:cNvPr id="309" name="Google Shape;309;p10"/>
          <p:cNvSpPr/>
          <p:nvPr/>
        </p:nvSpPr>
        <p:spPr>
          <a:xfrm rot="-330184">
            <a:off x="8225694" y="144529"/>
            <a:ext cx="965009" cy="344778"/>
          </a:xfrm>
          <a:custGeom>
            <a:rect b="b" l="l" r="r" t="t"/>
            <a:pathLst>
              <a:path extrusionOk="0" h="13791" w="38600">
                <a:moveTo>
                  <a:pt x="0" y="10871"/>
                </a:moveTo>
                <a:lnTo>
                  <a:pt x="210" y="0"/>
                </a:lnTo>
                <a:lnTo>
                  <a:pt x="38600" y="1379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0" name="Google Shape;310;p10"/>
          <p:cNvPicPr preferRelativeResize="0"/>
          <p:nvPr/>
        </p:nvPicPr>
        <p:blipFill rotWithShape="1">
          <a:blip r:embed="rId3">
            <a:alphaModFix/>
          </a:blip>
          <a:srcRect b="0" l="2854" r="2233" t="1472"/>
          <a:stretch/>
        </p:blipFill>
        <p:spPr>
          <a:xfrm>
            <a:off x="3289005" y="0"/>
            <a:ext cx="585499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11"/>
          <p:cNvGrpSpPr/>
          <p:nvPr/>
        </p:nvGrpSpPr>
        <p:grpSpPr>
          <a:xfrm flipH="1">
            <a:off x="1503536" y="99078"/>
            <a:ext cx="5218445" cy="4435336"/>
            <a:chOff x="3505400" y="258862"/>
            <a:chExt cx="4552028" cy="4791850"/>
          </a:xfrm>
        </p:grpSpPr>
        <p:sp>
          <p:nvSpPr>
            <p:cNvPr id="316" name="Google Shape;316;p11"/>
            <p:cNvSpPr/>
            <p:nvPr/>
          </p:nvSpPr>
          <p:spPr>
            <a:xfrm>
              <a:off x="3705103" y="258862"/>
              <a:ext cx="4352325" cy="4791850"/>
            </a:xfrm>
            <a:custGeom>
              <a:rect b="b" l="l" r="r" t="t"/>
              <a:pathLst>
                <a:path extrusionOk="0" h="191674" w="174093">
                  <a:moveTo>
                    <a:pt x="22652" y="165987"/>
                  </a:moveTo>
                  <a:lnTo>
                    <a:pt x="173768" y="191674"/>
                  </a:lnTo>
                  <a:lnTo>
                    <a:pt x="174093" y="0"/>
                  </a:lnTo>
                  <a:lnTo>
                    <a:pt x="0" y="5582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11"/>
            <p:cNvSpPr/>
            <p:nvPr/>
          </p:nvSpPr>
          <p:spPr>
            <a:xfrm flipH="1" rot="10800000">
              <a:off x="3636512" y="1687558"/>
              <a:ext cx="454990" cy="2319844"/>
            </a:xfrm>
            <a:custGeom>
              <a:rect b="b" l="l" r="r" t="t"/>
              <a:pathLst>
                <a:path extrusionOk="0" h="67797" w="13297">
                  <a:moveTo>
                    <a:pt x="0" y="67797"/>
                  </a:moveTo>
                  <a:lnTo>
                    <a:pt x="6151" y="0"/>
                  </a:lnTo>
                  <a:lnTo>
                    <a:pt x="13297" y="112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11"/>
            <p:cNvSpPr/>
            <p:nvPr/>
          </p:nvSpPr>
          <p:spPr>
            <a:xfrm>
              <a:off x="4285600" y="4486241"/>
              <a:ext cx="1715150" cy="298150"/>
            </a:xfrm>
            <a:custGeom>
              <a:rect b="b" l="l" r="r" t="t"/>
              <a:pathLst>
                <a:path extrusionOk="0" h="11926" w="68606">
                  <a:moveTo>
                    <a:pt x="68606" y="11926"/>
                  </a:moveTo>
                  <a:lnTo>
                    <a:pt x="0" y="0"/>
                  </a:lnTo>
                  <a:lnTo>
                    <a:pt x="1286" y="592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11"/>
            <p:cNvSpPr/>
            <p:nvPr/>
          </p:nvSpPr>
          <p:spPr>
            <a:xfrm>
              <a:off x="3505400" y="547725"/>
              <a:ext cx="2828725" cy="1027000"/>
            </a:xfrm>
            <a:custGeom>
              <a:rect b="b" l="l" r="r" t="t"/>
              <a:pathLst>
                <a:path extrusionOk="0" h="41080" w="113149">
                  <a:moveTo>
                    <a:pt x="0" y="0"/>
                  </a:moveTo>
                  <a:lnTo>
                    <a:pt x="7531" y="41080"/>
                  </a:lnTo>
                  <a:lnTo>
                    <a:pt x="113149" y="780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0" name="Google Shape;320;p11"/>
          <p:cNvSpPr txBox="1"/>
          <p:nvPr>
            <p:ph type="title"/>
          </p:nvPr>
        </p:nvSpPr>
        <p:spPr>
          <a:xfrm>
            <a:off x="1773833" y="1312421"/>
            <a:ext cx="3852000" cy="1766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sz="5500"/>
              <a:t>Sentiment Analysis</a:t>
            </a:r>
            <a:endParaRPr/>
          </a:p>
        </p:txBody>
      </p:sp>
      <p:sp>
        <p:nvSpPr>
          <p:cNvPr id="321" name="Google Shape;321;p11"/>
          <p:cNvSpPr txBox="1"/>
          <p:nvPr>
            <p:ph idx="2" type="title"/>
          </p:nvPr>
        </p:nvSpPr>
        <p:spPr>
          <a:xfrm>
            <a:off x="5626981" y="351324"/>
            <a:ext cx="1095000" cy="95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3</a:t>
            </a:r>
            <a:endParaRPr/>
          </a:p>
        </p:txBody>
      </p:sp>
      <p:sp>
        <p:nvSpPr>
          <p:cNvPr id="322" name="Google Shape;322;p11"/>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12"/>
          <p:cNvGrpSpPr/>
          <p:nvPr/>
        </p:nvGrpSpPr>
        <p:grpSpPr>
          <a:xfrm>
            <a:off x="6025000" y="1437225"/>
            <a:ext cx="2955182" cy="2631501"/>
            <a:chOff x="6025000" y="1437225"/>
            <a:chExt cx="2139550" cy="3218450"/>
          </a:xfrm>
        </p:grpSpPr>
        <p:sp>
          <p:nvSpPr>
            <p:cNvPr id="328" name="Google Shape;328;p12"/>
            <p:cNvSpPr/>
            <p:nvPr/>
          </p:nvSpPr>
          <p:spPr>
            <a:xfrm>
              <a:off x="6025000" y="1591825"/>
              <a:ext cx="2139550" cy="3063850"/>
            </a:xfrm>
            <a:custGeom>
              <a:rect b="b" l="l" r="r" t="t"/>
              <a:pathLst>
                <a:path extrusionOk="0" h="122554" w="85582">
                  <a:moveTo>
                    <a:pt x="0" y="2054"/>
                  </a:moveTo>
                  <a:lnTo>
                    <a:pt x="80914" y="0"/>
                  </a:lnTo>
                  <a:lnTo>
                    <a:pt x="85582" y="122554"/>
                  </a:lnTo>
                  <a:lnTo>
                    <a:pt x="1493" y="12050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12"/>
            <p:cNvSpPr/>
            <p:nvPr/>
          </p:nvSpPr>
          <p:spPr>
            <a:xfrm>
              <a:off x="6025000" y="1437225"/>
              <a:ext cx="753125" cy="154050"/>
            </a:xfrm>
            <a:custGeom>
              <a:rect b="b" l="l" r="r" t="t"/>
              <a:pathLst>
                <a:path extrusionOk="0" h="6162" w="30125">
                  <a:moveTo>
                    <a:pt x="0" y="6162"/>
                  </a:moveTo>
                  <a:lnTo>
                    <a:pt x="0" y="0"/>
                  </a:lnTo>
                  <a:lnTo>
                    <a:pt x="30125" y="601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0" name="Google Shape;330;p12"/>
          <p:cNvGrpSpPr/>
          <p:nvPr/>
        </p:nvGrpSpPr>
        <p:grpSpPr>
          <a:xfrm>
            <a:off x="3293246" y="1309075"/>
            <a:ext cx="2565274" cy="3294925"/>
            <a:chOff x="3534550" y="1472025"/>
            <a:chExt cx="2096775" cy="3294925"/>
          </a:xfrm>
        </p:grpSpPr>
        <p:sp>
          <p:nvSpPr>
            <p:cNvPr id="331" name="Google Shape;331;p12"/>
            <p:cNvSpPr/>
            <p:nvPr/>
          </p:nvSpPr>
          <p:spPr>
            <a:xfrm>
              <a:off x="3543100" y="1472025"/>
              <a:ext cx="2088225" cy="3166550"/>
            </a:xfrm>
            <a:custGeom>
              <a:rect b="b" l="l" r="r" t="t"/>
              <a:pathLst>
                <a:path extrusionOk="0" h="126662" w="83529">
                  <a:moveTo>
                    <a:pt x="5478" y="0"/>
                  </a:moveTo>
                  <a:lnTo>
                    <a:pt x="81200" y="4792"/>
                  </a:lnTo>
                  <a:lnTo>
                    <a:pt x="83529" y="126662"/>
                  </a:lnTo>
                  <a:lnTo>
                    <a:pt x="0" y="12392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12"/>
            <p:cNvSpPr/>
            <p:nvPr/>
          </p:nvSpPr>
          <p:spPr>
            <a:xfrm>
              <a:off x="3534550" y="4608675"/>
              <a:ext cx="744575" cy="158275"/>
            </a:xfrm>
            <a:custGeom>
              <a:rect b="b" l="l" r="r" t="t"/>
              <a:pathLst>
                <a:path extrusionOk="0" h="6331" w="29783">
                  <a:moveTo>
                    <a:pt x="0" y="6331"/>
                  </a:moveTo>
                  <a:lnTo>
                    <a:pt x="342" y="0"/>
                  </a:lnTo>
                  <a:lnTo>
                    <a:pt x="29783" y="11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3" name="Google Shape;333;p12"/>
          <p:cNvGrpSpPr/>
          <p:nvPr/>
        </p:nvGrpSpPr>
        <p:grpSpPr>
          <a:xfrm>
            <a:off x="1061225" y="1386425"/>
            <a:ext cx="2139550" cy="3269250"/>
            <a:chOff x="1061225" y="1386425"/>
            <a:chExt cx="2139550" cy="3269250"/>
          </a:xfrm>
        </p:grpSpPr>
        <p:sp>
          <p:nvSpPr>
            <p:cNvPr id="334" name="Google Shape;334;p12"/>
            <p:cNvSpPr/>
            <p:nvPr/>
          </p:nvSpPr>
          <p:spPr>
            <a:xfrm>
              <a:off x="1061225" y="1489125"/>
              <a:ext cx="2139550" cy="3166550"/>
            </a:xfrm>
            <a:custGeom>
              <a:rect b="b" l="l" r="r" t="t"/>
              <a:pathLst>
                <a:path extrusionOk="0" h="126662" w="85582">
                  <a:moveTo>
                    <a:pt x="2766" y="4108"/>
                  </a:moveTo>
                  <a:lnTo>
                    <a:pt x="85582" y="0"/>
                  </a:lnTo>
                  <a:lnTo>
                    <a:pt x="80818" y="124608"/>
                  </a:lnTo>
                  <a:lnTo>
                    <a:pt x="0" y="12666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12"/>
            <p:cNvSpPr/>
            <p:nvPr/>
          </p:nvSpPr>
          <p:spPr>
            <a:xfrm>
              <a:off x="1133963" y="1386425"/>
              <a:ext cx="736000" cy="154050"/>
            </a:xfrm>
            <a:custGeom>
              <a:rect b="b" l="l" r="r" t="t"/>
              <a:pathLst>
                <a:path extrusionOk="0" h="6162" w="29440">
                  <a:moveTo>
                    <a:pt x="0" y="6162"/>
                  </a:moveTo>
                  <a:lnTo>
                    <a:pt x="0" y="0"/>
                  </a:lnTo>
                  <a:lnTo>
                    <a:pt x="29440" y="513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36" name="Google Shape;336;p12"/>
          <p:cNvSpPr/>
          <p:nvPr/>
        </p:nvSpPr>
        <p:spPr>
          <a:xfrm>
            <a:off x="1088857" y="1806011"/>
            <a:ext cx="20001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Livvic"/>
                <a:ea typeface="Livvic"/>
                <a:cs typeface="Livvic"/>
                <a:sym typeface="Livvic"/>
              </a:rPr>
              <a:t>Location</a:t>
            </a:r>
            <a:endParaRPr b="1" i="0" sz="1600" u="none" cap="none" strike="noStrike">
              <a:solidFill>
                <a:schemeClr val="dk1"/>
              </a:solidFill>
              <a:latin typeface="Livvic"/>
              <a:ea typeface="Livvic"/>
              <a:cs typeface="Livvic"/>
              <a:sym typeface="Livvic"/>
            </a:endParaRPr>
          </a:p>
        </p:txBody>
      </p:sp>
      <p:sp>
        <p:nvSpPr>
          <p:cNvPr id="337" name="Google Shape;337;p12"/>
          <p:cNvSpPr txBox="1"/>
          <p:nvPr/>
        </p:nvSpPr>
        <p:spPr>
          <a:xfrm>
            <a:off x="1276802" y="4208571"/>
            <a:ext cx="812100" cy="20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America</a:t>
            </a:r>
            <a:endParaRPr b="0" i="0" sz="1200" u="none" cap="none" strike="noStrike">
              <a:solidFill>
                <a:schemeClr val="dk1"/>
              </a:solidFill>
              <a:latin typeface="Livvic"/>
              <a:ea typeface="Livvic"/>
              <a:cs typeface="Livvic"/>
              <a:sym typeface="Livvic"/>
            </a:endParaRPr>
          </a:p>
        </p:txBody>
      </p:sp>
      <p:sp>
        <p:nvSpPr>
          <p:cNvPr id="338" name="Google Shape;338;p12"/>
          <p:cNvSpPr txBox="1"/>
          <p:nvPr/>
        </p:nvSpPr>
        <p:spPr>
          <a:xfrm>
            <a:off x="2088912" y="4208571"/>
            <a:ext cx="812100" cy="20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Europe</a:t>
            </a:r>
            <a:endParaRPr b="0" i="0" sz="1200" u="none" cap="none" strike="noStrike">
              <a:solidFill>
                <a:schemeClr val="dk1"/>
              </a:solidFill>
              <a:latin typeface="Livvic"/>
              <a:ea typeface="Livvic"/>
              <a:cs typeface="Livvic"/>
              <a:sym typeface="Livvic"/>
            </a:endParaRPr>
          </a:p>
        </p:txBody>
      </p:sp>
      <p:grpSp>
        <p:nvGrpSpPr>
          <p:cNvPr id="339" name="Google Shape;339;p12"/>
          <p:cNvGrpSpPr/>
          <p:nvPr/>
        </p:nvGrpSpPr>
        <p:grpSpPr>
          <a:xfrm rot="-229">
            <a:off x="1443101" y="2328698"/>
            <a:ext cx="1291614" cy="1291442"/>
            <a:chOff x="4049800" y="640400"/>
            <a:chExt cx="858900" cy="858900"/>
          </a:xfrm>
        </p:grpSpPr>
        <p:sp>
          <p:nvSpPr>
            <p:cNvPr id="340" name="Google Shape;340;p12"/>
            <p:cNvSpPr/>
            <p:nvPr/>
          </p:nvSpPr>
          <p:spPr>
            <a:xfrm>
              <a:off x="4049800" y="640400"/>
              <a:ext cx="858900" cy="8589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2"/>
            <p:cNvSpPr/>
            <p:nvPr/>
          </p:nvSpPr>
          <p:spPr>
            <a:xfrm>
              <a:off x="4049800" y="640400"/>
              <a:ext cx="858900" cy="858900"/>
            </a:xfrm>
            <a:prstGeom prst="blockArc">
              <a:avLst>
                <a:gd fmla="val 791415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12"/>
          <p:cNvSpPr txBox="1"/>
          <p:nvPr/>
        </p:nvSpPr>
        <p:spPr>
          <a:xfrm>
            <a:off x="2429708" y="2240500"/>
            <a:ext cx="6963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rter One"/>
                <a:ea typeface="Carter One"/>
                <a:cs typeface="Carter One"/>
                <a:sym typeface="Carter One"/>
              </a:rPr>
              <a:t>60%</a:t>
            </a:r>
            <a:endParaRPr b="0" i="0" sz="1200" u="none" cap="none" strike="noStrike">
              <a:solidFill>
                <a:schemeClr val="dk1"/>
              </a:solidFill>
              <a:latin typeface="Carter One"/>
              <a:ea typeface="Carter One"/>
              <a:cs typeface="Carter One"/>
              <a:sym typeface="Carter One"/>
            </a:endParaRPr>
          </a:p>
        </p:txBody>
      </p:sp>
      <p:sp>
        <p:nvSpPr>
          <p:cNvPr id="343" name="Google Shape;343;p12"/>
          <p:cNvSpPr txBox="1"/>
          <p:nvPr/>
        </p:nvSpPr>
        <p:spPr>
          <a:xfrm>
            <a:off x="1061034" y="3431125"/>
            <a:ext cx="6963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rter One"/>
                <a:ea typeface="Carter One"/>
                <a:cs typeface="Carter One"/>
                <a:sym typeface="Carter One"/>
              </a:rPr>
              <a:t>40%</a:t>
            </a:r>
            <a:endParaRPr b="0" i="0" sz="1200" u="none" cap="none" strike="noStrike">
              <a:solidFill>
                <a:schemeClr val="dk1"/>
              </a:solidFill>
              <a:latin typeface="Carter One"/>
              <a:ea typeface="Carter One"/>
              <a:cs typeface="Carter One"/>
              <a:sym typeface="Carter One"/>
            </a:endParaRPr>
          </a:p>
        </p:txBody>
      </p:sp>
      <p:sp>
        <p:nvSpPr>
          <p:cNvPr id="344" name="Google Shape;344;p12"/>
          <p:cNvSpPr/>
          <p:nvPr/>
        </p:nvSpPr>
        <p:spPr>
          <a:xfrm>
            <a:off x="1561652" y="3945975"/>
            <a:ext cx="242400" cy="2097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2"/>
          <p:cNvSpPr/>
          <p:nvPr/>
        </p:nvSpPr>
        <p:spPr>
          <a:xfrm>
            <a:off x="2373762" y="3945975"/>
            <a:ext cx="242400" cy="2097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2"/>
          <p:cNvSpPr/>
          <p:nvPr/>
        </p:nvSpPr>
        <p:spPr>
          <a:xfrm>
            <a:off x="3570909" y="1806011"/>
            <a:ext cx="20001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Livvic"/>
                <a:ea typeface="Livvic"/>
                <a:cs typeface="Livvic"/>
                <a:sym typeface="Livvic"/>
              </a:rPr>
              <a:t>Specialization</a:t>
            </a:r>
            <a:endParaRPr b="1" i="0" sz="1600" u="none" cap="none" strike="noStrike">
              <a:solidFill>
                <a:schemeClr val="dk1"/>
              </a:solidFill>
              <a:latin typeface="Livvic"/>
              <a:ea typeface="Livvic"/>
              <a:cs typeface="Livvic"/>
              <a:sym typeface="Livvic"/>
            </a:endParaRPr>
          </a:p>
        </p:txBody>
      </p:sp>
      <p:sp>
        <p:nvSpPr>
          <p:cNvPr id="347" name="Google Shape;347;p12"/>
          <p:cNvSpPr txBox="1"/>
          <p:nvPr/>
        </p:nvSpPr>
        <p:spPr>
          <a:xfrm>
            <a:off x="3893345" y="3660958"/>
            <a:ext cx="4788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rter One"/>
              <a:ea typeface="Carter One"/>
              <a:cs typeface="Carter One"/>
              <a:sym typeface="Carter One"/>
            </a:endParaRPr>
          </a:p>
        </p:txBody>
      </p:sp>
      <p:sp>
        <p:nvSpPr>
          <p:cNvPr id="348" name="Google Shape;348;p12"/>
          <p:cNvSpPr txBox="1"/>
          <p:nvPr/>
        </p:nvSpPr>
        <p:spPr>
          <a:xfrm>
            <a:off x="4342800" y="3660958"/>
            <a:ext cx="4788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rter One"/>
              <a:ea typeface="Carter One"/>
              <a:cs typeface="Carter One"/>
              <a:sym typeface="Carter One"/>
            </a:endParaRPr>
          </a:p>
        </p:txBody>
      </p:sp>
      <p:pic>
        <p:nvPicPr>
          <p:cNvPr id="349" name="Google Shape;349;p12"/>
          <p:cNvPicPr preferRelativeResize="0"/>
          <p:nvPr/>
        </p:nvPicPr>
        <p:blipFill rotWithShape="1">
          <a:blip r:embed="rId3">
            <a:alphaModFix/>
          </a:blip>
          <a:srcRect b="0" l="0" r="0" t="0"/>
          <a:stretch/>
        </p:blipFill>
        <p:spPr>
          <a:xfrm>
            <a:off x="163818" y="1138472"/>
            <a:ext cx="2857449" cy="3741744"/>
          </a:xfrm>
          <a:prstGeom prst="rect">
            <a:avLst/>
          </a:prstGeom>
          <a:noFill/>
          <a:ln>
            <a:noFill/>
          </a:ln>
        </p:spPr>
      </p:pic>
      <p:pic>
        <p:nvPicPr>
          <p:cNvPr id="350" name="Google Shape;350;p12"/>
          <p:cNvPicPr preferRelativeResize="0"/>
          <p:nvPr/>
        </p:nvPicPr>
        <p:blipFill rotWithShape="1">
          <a:blip r:embed="rId4">
            <a:alphaModFix/>
          </a:blip>
          <a:srcRect b="7852" l="0" r="9486" t="12100"/>
          <a:stretch/>
        </p:blipFill>
        <p:spPr>
          <a:xfrm>
            <a:off x="6183433" y="1563181"/>
            <a:ext cx="2656902" cy="2269543"/>
          </a:xfrm>
          <a:prstGeom prst="rect">
            <a:avLst/>
          </a:prstGeom>
          <a:noFill/>
          <a:ln>
            <a:noFill/>
          </a:ln>
        </p:spPr>
      </p:pic>
      <p:pic>
        <p:nvPicPr>
          <p:cNvPr id="351" name="Google Shape;351;p12"/>
          <p:cNvPicPr preferRelativeResize="0"/>
          <p:nvPr/>
        </p:nvPicPr>
        <p:blipFill rotWithShape="1">
          <a:blip r:embed="rId5">
            <a:alphaModFix/>
          </a:blip>
          <a:srcRect b="0" l="0" r="0" t="0"/>
          <a:stretch/>
        </p:blipFill>
        <p:spPr>
          <a:xfrm>
            <a:off x="3483215" y="1408207"/>
            <a:ext cx="2307986" cy="294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3"/>
          <p:cNvPicPr preferRelativeResize="0"/>
          <p:nvPr/>
        </p:nvPicPr>
        <p:blipFill rotWithShape="1">
          <a:blip r:embed="rId3">
            <a:alphaModFix/>
          </a:blip>
          <a:srcRect b="5166" l="26996" r="3242" t="9559"/>
          <a:stretch/>
        </p:blipFill>
        <p:spPr>
          <a:xfrm rot="134432">
            <a:off x="342697" y="541598"/>
            <a:ext cx="4982654" cy="4060302"/>
          </a:xfrm>
          <a:prstGeom prst="rect">
            <a:avLst/>
          </a:prstGeom>
          <a:noFill/>
          <a:ln>
            <a:noFill/>
          </a:ln>
        </p:spPr>
      </p:pic>
      <p:grpSp>
        <p:nvGrpSpPr>
          <p:cNvPr id="357" name="Google Shape;357;p13"/>
          <p:cNvGrpSpPr/>
          <p:nvPr/>
        </p:nvGrpSpPr>
        <p:grpSpPr>
          <a:xfrm rot="493058">
            <a:off x="3986918" y="175786"/>
            <a:ext cx="5542581" cy="4705200"/>
            <a:chOff x="4013125" y="150214"/>
            <a:chExt cx="5161042" cy="4381304"/>
          </a:xfrm>
        </p:grpSpPr>
        <p:sp>
          <p:nvSpPr>
            <p:cNvPr id="358" name="Google Shape;358;p13"/>
            <p:cNvSpPr/>
            <p:nvPr/>
          </p:nvSpPr>
          <p:spPr>
            <a:xfrm>
              <a:off x="4731967" y="3933643"/>
              <a:ext cx="2102300" cy="597875"/>
            </a:xfrm>
            <a:custGeom>
              <a:rect b="b" l="l" r="r" t="t"/>
              <a:pathLst>
                <a:path extrusionOk="0" h="23915" w="84092">
                  <a:moveTo>
                    <a:pt x="84092" y="0"/>
                  </a:moveTo>
                  <a:lnTo>
                    <a:pt x="0" y="13593"/>
                  </a:lnTo>
                  <a:lnTo>
                    <a:pt x="2167" y="23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13"/>
            <p:cNvSpPr/>
            <p:nvPr/>
          </p:nvSpPr>
          <p:spPr>
            <a:xfrm>
              <a:off x="7727341" y="154484"/>
              <a:ext cx="1149058" cy="334966"/>
            </a:xfrm>
            <a:custGeom>
              <a:rect b="b" l="l" r="r" t="t"/>
              <a:pathLst>
                <a:path extrusionOk="0" h="14994" w="51435">
                  <a:moveTo>
                    <a:pt x="51435" y="1143"/>
                  </a:moveTo>
                  <a:lnTo>
                    <a:pt x="0" y="0"/>
                  </a:lnTo>
                  <a:lnTo>
                    <a:pt x="5065" y="1499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13"/>
            <p:cNvSpPr/>
            <p:nvPr/>
          </p:nvSpPr>
          <p:spPr>
            <a:xfrm>
              <a:off x="4211792" y="150214"/>
              <a:ext cx="4962375" cy="4041600"/>
            </a:xfrm>
            <a:custGeom>
              <a:rect b="b" l="l" r="r" t="t"/>
              <a:pathLst>
                <a:path extrusionOk="0" h="161664" w="198495">
                  <a:moveTo>
                    <a:pt x="20242" y="161664"/>
                  </a:moveTo>
                  <a:lnTo>
                    <a:pt x="198399" y="134678"/>
                  </a:lnTo>
                  <a:lnTo>
                    <a:pt x="198495" y="0"/>
                  </a:lnTo>
                  <a:lnTo>
                    <a:pt x="0" y="6321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3"/>
            <p:cNvSpPr/>
            <p:nvPr/>
          </p:nvSpPr>
          <p:spPr>
            <a:xfrm>
              <a:off x="4013125" y="619646"/>
              <a:ext cx="2828725" cy="1027000"/>
            </a:xfrm>
            <a:custGeom>
              <a:rect b="b" l="l" r="r" t="t"/>
              <a:pathLst>
                <a:path extrusionOk="0" h="41080" w="113149">
                  <a:moveTo>
                    <a:pt x="0" y="0"/>
                  </a:moveTo>
                  <a:lnTo>
                    <a:pt x="7531" y="41080"/>
                  </a:lnTo>
                  <a:lnTo>
                    <a:pt x="113149" y="780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2" name="Google Shape;362;p13"/>
          <p:cNvSpPr txBox="1"/>
          <p:nvPr>
            <p:ph type="title"/>
          </p:nvPr>
        </p:nvSpPr>
        <p:spPr>
          <a:xfrm>
            <a:off x="4724400" y="1783184"/>
            <a:ext cx="3699600" cy="1766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a:t>Feature Extraction</a:t>
            </a:r>
            <a:endParaRPr/>
          </a:p>
        </p:txBody>
      </p:sp>
      <p:sp>
        <p:nvSpPr>
          <p:cNvPr id="363" name="Google Shape;363;p13"/>
          <p:cNvSpPr txBox="1"/>
          <p:nvPr>
            <p:ph idx="2" type="title"/>
          </p:nvPr>
        </p:nvSpPr>
        <p:spPr>
          <a:xfrm>
            <a:off x="4381904" y="376588"/>
            <a:ext cx="1095000" cy="95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4"/>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N-Grams (ngrams)</a:t>
            </a:r>
            <a:br>
              <a:rPr lang="en"/>
            </a:br>
            <a:endParaRPr/>
          </a:p>
        </p:txBody>
      </p:sp>
      <p:sp>
        <p:nvSpPr>
          <p:cNvPr id="369" name="Google Shape;369;p14"/>
          <p:cNvSpPr txBox="1"/>
          <p:nvPr>
            <p:ph idx="1" type="body"/>
          </p:nvPr>
        </p:nvSpPr>
        <p:spPr>
          <a:xfrm>
            <a:off x="720000" y="1290400"/>
            <a:ext cx="7717500" cy="34812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lang="en"/>
              <a:t>N-Grams are continuous sequences of words or symbols, or tokens in a document. In technical terms, they can be defined as the neighboring sequences of items in a document. We use it to find how many times particular combination of words have been used, which gives us more insight about a topic</a:t>
            </a:r>
            <a:endParaRPr/>
          </a:p>
          <a:p>
            <a:pPr indent="0" lvl="0" marL="152400" rtl="0" algn="l">
              <a:lnSpc>
                <a:spcPct val="100000"/>
              </a:lnSpc>
              <a:spcBef>
                <a:spcPts val="0"/>
              </a:spcBef>
              <a:spcAft>
                <a:spcPts val="0"/>
              </a:spcAft>
              <a:buSzPts val="1200"/>
              <a:buNone/>
            </a:pPr>
            <a:r>
              <a:t/>
            </a:r>
            <a:endParaRPr/>
          </a:p>
          <a:p>
            <a:pPr indent="0" lvl="0" marL="152400" rtl="0" algn="l">
              <a:lnSpc>
                <a:spcPct val="100000"/>
              </a:lnSpc>
              <a:spcBef>
                <a:spcPts val="0"/>
              </a:spcBef>
              <a:spcAft>
                <a:spcPts val="0"/>
              </a:spcAft>
              <a:buSzPts val="1200"/>
              <a:buNone/>
            </a:pPr>
            <a:r>
              <a:rPr b="1" lang="en"/>
              <a:t>Bi-gram </a:t>
            </a:r>
            <a:r>
              <a:rPr lang="en"/>
              <a:t> is a combination of two words that have a distinct meaning</a:t>
            </a:r>
            <a:endParaRPr/>
          </a:p>
          <a:p>
            <a:pPr indent="0" lvl="0" marL="152400" rtl="0" algn="l">
              <a:lnSpc>
                <a:spcPct val="100000"/>
              </a:lnSpc>
              <a:spcBef>
                <a:spcPts val="0"/>
              </a:spcBef>
              <a:spcAft>
                <a:spcPts val="0"/>
              </a:spcAft>
              <a:buSzPts val="1200"/>
              <a:buNone/>
            </a:pPr>
            <a:r>
              <a:t/>
            </a:r>
            <a:endParaRPr/>
          </a:p>
        </p:txBody>
      </p:sp>
      <p:pic>
        <p:nvPicPr>
          <p:cNvPr id="370" name="Google Shape;370;p14"/>
          <p:cNvPicPr preferRelativeResize="0"/>
          <p:nvPr/>
        </p:nvPicPr>
        <p:blipFill rotWithShape="1">
          <a:blip r:embed="rId3">
            <a:alphaModFix/>
          </a:blip>
          <a:srcRect b="0" l="0" r="0" t="0"/>
          <a:stretch/>
        </p:blipFill>
        <p:spPr>
          <a:xfrm>
            <a:off x="940905" y="2372139"/>
            <a:ext cx="7036903" cy="26371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4" name="Shape 374"/>
        <p:cNvGrpSpPr/>
        <p:nvPr/>
      </p:nvGrpSpPr>
      <p:grpSpPr>
        <a:xfrm>
          <a:off x="0" y="0"/>
          <a:ext cx="0" cy="0"/>
          <a:chOff x="0" y="0"/>
          <a:chExt cx="0" cy="0"/>
        </a:xfrm>
      </p:grpSpPr>
      <p:pic>
        <p:nvPicPr>
          <p:cNvPr id="375" name="Google Shape;375;p15"/>
          <p:cNvPicPr preferRelativeResize="0"/>
          <p:nvPr/>
        </p:nvPicPr>
        <p:blipFill rotWithShape="1">
          <a:blip r:embed="rId3">
            <a:alphaModFix/>
          </a:blip>
          <a:srcRect b="0" l="0" r="0" t="0"/>
          <a:stretch/>
        </p:blipFill>
        <p:spPr>
          <a:xfrm>
            <a:off x="443031" y="887895"/>
            <a:ext cx="8045904" cy="3877918"/>
          </a:xfrm>
          <a:prstGeom prst="rect">
            <a:avLst/>
          </a:prstGeom>
          <a:noFill/>
          <a:ln>
            <a:noFill/>
          </a:ln>
        </p:spPr>
      </p:pic>
      <p:sp>
        <p:nvSpPr>
          <p:cNvPr id="376" name="Google Shape;376;p15"/>
          <p:cNvSpPr txBox="1"/>
          <p:nvPr/>
        </p:nvSpPr>
        <p:spPr>
          <a:xfrm>
            <a:off x="443031" y="377687"/>
            <a:ext cx="56321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chemeClr val="dk1"/>
                </a:solidFill>
                <a:latin typeface="Livvic"/>
                <a:ea typeface="Livvic"/>
                <a:cs typeface="Livvic"/>
                <a:sym typeface="Livvic"/>
              </a:rPr>
              <a:t>Similarly, </a:t>
            </a:r>
            <a:r>
              <a:rPr b="1" i="0" lang="en" sz="1200" u="none" cap="none" strike="noStrike">
                <a:solidFill>
                  <a:schemeClr val="dk1"/>
                </a:solidFill>
                <a:latin typeface="Livvic"/>
                <a:ea typeface="Livvic"/>
                <a:cs typeface="Livvic"/>
                <a:sym typeface="Livvic"/>
              </a:rPr>
              <a:t>Tri-gram</a:t>
            </a:r>
            <a:r>
              <a:rPr b="0" i="0" lang="en" sz="1200" u="none" cap="none" strike="noStrike">
                <a:solidFill>
                  <a:schemeClr val="dk1"/>
                </a:solidFill>
                <a:latin typeface="Livvic"/>
                <a:ea typeface="Livvic"/>
                <a:cs typeface="Livvic"/>
                <a:sym typeface="Livvic"/>
              </a:rPr>
              <a:t>  is a combination of three words that combine to form a distinct meaning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6"/>
          <p:cNvSpPr txBox="1"/>
          <p:nvPr>
            <p:ph idx="8"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TF-IDF Vectorization</a:t>
            </a:r>
            <a:endParaRPr sz="3000"/>
          </a:p>
        </p:txBody>
      </p:sp>
      <p:sp>
        <p:nvSpPr>
          <p:cNvPr id="382" name="Google Shape;382;p16"/>
          <p:cNvSpPr txBox="1"/>
          <p:nvPr>
            <p:ph type="title"/>
          </p:nvPr>
        </p:nvSpPr>
        <p:spPr>
          <a:xfrm>
            <a:off x="858451" y="204188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Jupiter</a:t>
            </a:r>
            <a:endParaRPr b="1">
              <a:latin typeface="Livvic"/>
              <a:ea typeface="Livvic"/>
              <a:cs typeface="Livvic"/>
              <a:sym typeface="Livvic"/>
            </a:endParaRPr>
          </a:p>
        </p:txBody>
      </p:sp>
      <p:sp>
        <p:nvSpPr>
          <p:cNvPr id="383" name="Google Shape;383;p16"/>
          <p:cNvSpPr txBox="1"/>
          <p:nvPr>
            <p:ph idx="1" type="subTitle"/>
          </p:nvPr>
        </p:nvSpPr>
        <p:spPr>
          <a:xfrm>
            <a:off x="858454" y="2318014"/>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Jupiter is the biggest planet in the Solar System</a:t>
            </a:r>
            <a:endParaRPr/>
          </a:p>
        </p:txBody>
      </p:sp>
      <p:sp>
        <p:nvSpPr>
          <p:cNvPr id="384" name="Google Shape;384;p16"/>
          <p:cNvSpPr txBox="1"/>
          <p:nvPr>
            <p:ph idx="2" type="title"/>
          </p:nvPr>
        </p:nvSpPr>
        <p:spPr>
          <a:xfrm>
            <a:off x="858451" y="3657533"/>
            <a:ext cx="1579500" cy="356700"/>
          </a:xfrm>
          <a:prstGeom prst="rect">
            <a:avLst/>
          </a:prstGeom>
          <a:noFill/>
          <a:ln>
            <a:noFill/>
          </a:ln>
        </p:spPr>
        <p:txBody>
          <a:bodyPr anchorCtr="0" anchor="ctr" bIns="91425" lIns="91425" spcFirstLastPara="1" rIns="1159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Venus</a:t>
            </a:r>
            <a:endParaRPr b="1">
              <a:latin typeface="Livvic"/>
              <a:ea typeface="Livvic"/>
              <a:cs typeface="Livvic"/>
              <a:sym typeface="Livvic"/>
            </a:endParaRPr>
          </a:p>
        </p:txBody>
      </p:sp>
      <p:sp>
        <p:nvSpPr>
          <p:cNvPr id="385" name="Google Shape;385;p16"/>
          <p:cNvSpPr txBox="1"/>
          <p:nvPr>
            <p:ph idx="3" type="subTitle"/>
          </p:nvPr>
        </p:nvSpPr>
        <p:spPr>
          <a:xfrm>
            <a:off x="858454" y="3933663"/>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Venus is even hotter than Mercury</a:t>
            </a:r>
            <a:endParaRPr/>
          </a:p>
          <a:p>
            <a:pPr indent="0" lvl="0" marL="0" rtl="0" algn="ctr">
              <a:lnSpc>
                <a:spcPct val="100000"/>
              </a:lnSpc>
              <a:spcBef>
                <a:spcPts val="0"/>
              </a:spcBef>
              <a:spcAft>
                <a:spcPts val="0"/>
              </a:spcAft>
              <a:buSzPts val="1600"/>
              <a:buNone/>
            </a:pPr>
            <a:r>
              <a:t/>
            </a:r>
            <a:endParaRPr/>
          </a:p>
        </p:txBody>
      </p:sp>
      <p:sp>
        <p:nvSpPr>
          <p:cNvPr id="386" name="Google Shape;386;p16"/>
          <p:cNvSpPr txBox="1"/>
          <p:nvPr>
            <p:ph idx="4" type="title"/>
          </p:nvPr>
        </p:nvSpPr>
        <p:spPr>
          <a:xfrm>
            <a:off x="2538097" y="204188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Mercury</a:t>
            </a:r>
            <a:endParaRPr b="1">
              <a:latin typeface="Livvic"/>
              <a:ea typeface="Livvic"/>
              <a:cs typeface="Livvic"/>
              <a:sym typeface="Livvic"/>
            </a:endParaRPr>
          </a:p>
        </p:txBody>
      </p:sp>
      <p:sp>
        <p:nvSpPr>
          <p:cNvPr id="387" name="Google Shape;387;p16"/>
          <p:cNvSpPr txBox="1"/>
          <p:nvPr>
            <p:ph idx="5" type="subTitle"/>
          </p:nvPr>
        </p:nvSpPr>
        <p:spPr>
          <a:xfrm>
            <a:off x="2538101" y="2318014"/>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Mercury is the closest planet to the Sun</a:t>
            </a:r>
            <a:endParaRPr/>
          </a:p>
        </p:txBody>
      </p:sp>
      <p:sp>
        <p:nvSpPr>
          <p:cNvPr id="388" name="Google Shape;388;p16"/>
          <p:cNvSpPr txBox="1"/>
          <p:nvPr>
            <p:ph idx="6" type="title"/>
          </p:nvPr>
        </p:nvSpPr>
        <p:spPr>
          <a:xfrm>
            <a:off x="2538097" y="365753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Mars</a:t>
            </a:r>
            <a:endParaRPr b="1">
              <a:latin typeface="Livvic"/>
              <a:ea typeface="Livvic"/>
              <a:cs typeface="Livvic"/>
              <a:sym typeface="Livvic"/>
            </a:endParaRPr>
          </a:p>
        </p:txBody>
      </p:sp>
      <p:sp>
        <p:nvSpPr>
          <p:cNvPr id="389" name="Google Shape;389;p16"/>
          <p:cNvSpPr txBox="1"/>
          <p:nvPr>
            <p:ph idx="7" type="subTitle"/>
          </p:nvPr>
        </p:nvSpPr>
        <p:spPr>
          <a:xfrm>
            <a:off x="2538101" y="3933663"/>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Despite being red, Mars is a cold place</a:t>
            </a:r>
            <a:endParaRPr/>
          </a:p>
        </p:txBody>
      </p:sp>
      <p:sp>
        <p:nvSpPr>
          <p:cNvPr id="390" name="Google Shape;390;p16"/>
          <p:cNvSpPr txBox="1"/>
          <p:nvPr/>
        </p:nvSpPr>
        <p:spPr>
          <a:xfrm>
            <a:off x="4689900" y="4225241"/>
            <a:ext cx="3616200" cy="46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To modify this graph, click on it, follow the link, change the data and paste the new graph here</a:t>
            </a:r>
            <a:endParaRPr b="0" i="0" sz="1200" u="none" cap="none" strike="noStrike">
              <a:solidFill>
                <a:schemeClr val="dk1"/>
              </a:solidFill>
              <a:latin typeface="Livvic"/>
              <a:ea typeface="Livvic"/>
              <a:cs typeface="Livvic"/>
              <a:sym typeface="Livvic"/>
            </a:endParaRPr>
          </a:p>
        </p:txBody>
      </p:sp>
      <p:sp>
        <p:nvSpPr>
          <p:cNvPr id="391" name="Google Shape;391;p16"/>
          <p:cNvSpPr/>
          <p:nvPr/>
        </p:nvSpPr>
        <p:spPr>
          <a:xfrm>
            <a:off x="1527002" y="1715996"/>
            <a:ext cx="242400" cy="2097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3206652" y="1715996"/>
            <a:ext cx="242400" cy="209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1527002" y="3329091"/>
            <a:ext cx="242400" cy="2097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3206652" y="3329091"/>
            <a:ext cx="242400" cy="2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5" name="Google Shape;395;p16">
            <a:hlinkClick r:id="rId3"/>
          </p:cNvPr>
          <p:cNvPicPr preferRelativeResize="0"/>
          <p:nvPr/>
        </p:nvPicPr>
        <p:blipFill rotWithShape="1">
          <a:blip r:embed="rId4">
            <a:alphaModFix/>
          </a:blip>
          <a:srcRect b="13147" l="0" r="0" t="9006"/>
          <a:stretch/>
        </p:blipFill>
        <p:spPr>
          <a:xfrm>
            <a:off x="4572000" y="1716000"/>
            <a:ext cx="3851999" cy="2298225"/>
          </a:xfrm>
          <a:prstGeom prst="rect">
            <a:avLst/>
          </a:prstGeom>
          <a:noFill/>
          <a:ln>
            <a:noFill/>
          </a:ln>
        </p:spPr>
      </p:pic>
      <p:pic>
        <p:nvPicPr>
          <p:cNvPr id="396" name="Google Shape;396;p16"/>
          <p:cNvPicPr preferRelativeResize="0"/>
          <p:nvPr/>
        </p:nvPicPr>
        <p:blipFill rotWithShape="1">
          <a:blip r:embed="rId5">
            <a:alphaModFix/>
          </a:blip>
          <a:srcRect b="0" l="0" r="0" t="0"/>
          <a:stretch/>
        </p:blipFill>
        <p:spPr>
          <a:xfrm>
            <a:off x="792249" y="1195776"/>
            <a:ext cx="7764453" cy="37181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7"/>
          <p:cNvSpPr txBox="1"/>
          <p:nvPr>
            <p:ph idx="6"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Split</a:t>
            </a:r>
            <a:br>
              <a:rPr lang="en"/>
            </a:br>
            <a:endParaRPr/>
          </a:p>
        </p:txBody>
      </p:sp>
      <p:grpSp>
        <p:nvGrpSpPr>
          <p:cNvPr id="402" name="Google Shape;402;p17"/>
          <p:cNvGrpSpPr/>
          <p:nvPr/>
        </p:nvGrpSpPr>
        <p:grpSpPr>
          <a:xfrm>
            <a:off x="1998888" y="1757279"/>
            <a:ext cx="2484369" cy="505725"/>
            <a:chOff x="1649275" y="787500"/>
            <a:chExt cx="2484369" cy="505725"/>
          </a:xfrm>
        </p:grpSpPr>
        <p:sp>
          <p:nvSpPr>
            <p:cNvPr id="403" name="Google Shape;403;p17"/>
            <p:cNvSpPr/>
            <p:nvPr/>
          </p:nvSpPr>
          <p:spPr>
            <a:xfrm>
              <a:off x="2419107" y="796825"/>
              <a:ext cx="1714537" cy="496400"/>
            </a:xfrm>
            <a:custGeom>
              <a:rect b="b" l="l" r="r" t="t"/>
              <a:pathLst>
                <a:path extrusionOk="0" h="19856" w="43133">
                  <a:moveTo>
                    <a:pt x="2738" y="0"/>
                  </a:moveTo>
                  <a:lnTo>
                    <a:pt x="0" y="19856"/>
                  </a:lnTo>
                  <a:lnTo>
                    <a:pt x="43133" y="17117"/>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1649275" y="787500"/>
              <a:ext cx="785275" cy="496400"/>
            </a:xfrm>
            <a:custGeom>
              <a:rect b="b" l="l" r="r" t="t"/>
              <a:pathLst>
                <a:path extrusionOk="0" h="19856" w="31411">
                  <a:moveTo>
                    <a:pt x="27057" y="19856"/>
                  </a:moveTo>
                  <a:lnTo>
                    <a:pt x="31411" y="0"/>
                  </a:lnTo>
                  <a:lnTo>
                    <a:pt x="0" y="1299"/>
                  </a:lnTo>
                  <a:lnTo>
                    <a:pt x="745" y="184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05" name="Google Shape;405;p17"/>
          <p:cNvGrpSpPr/>
          <p:nvPr/>
        </p:nvGrpSpPr>
        <p:grpSpPr>
          <a:xfrm>
            <a:off x="1887057" y="2595940"/>
            <a:ext cx="2596200" cy="498750"/>
            <a:chOff x="1537450" y="1639950"/>
            <a:chExt cx="2596200" cy="498750"/>
          </a:xfrm>
        </p:grpSpPr>
        <p:sp>
          <p:nvSpPr>
            <p:cNvPr id="406" name="Google Shape;406;p17"/>
            <p:cNvSpPr/>
            <p:nvPr/>
          </p:nvSpPr>
          <p:spPr>
            <a:xfrm>
              <a:off x="1537450" y="1639950"/>
              <a:ext cx="788250" cy="489425"/>
            </a:xfrm>
            <a:custGeom>
              <a:rect b="b" l="l" r="r" t="t"/>
              <a:pathLst>
                <a:path extrusionOk="0" h="19577" w="31530">
                  <a:moveTo>
                    <a:pt x="31530" y="19577"/>
                  </a:moveTo>
                  <a:lnTo>
                    <a:pt x="29072" y="0"/>
                  </a:lnTo>
                  <a:lnTo>
                    <a:pt x="0" y="2982"/>
                  </a:lnTo>
                  <a:lnTo>
                    <a:pt x="5218" y="1816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7" name="Google Shape;407;p17"/>
            <p:cNvSpPr/>
            <p:nvPr/>
          </p:nvSpPr>
          <p:spPr>
            <a:xfrm>
              <a:off x="2357450" y="1639950"/>
              <a:ext cx="1776200" cy="498750"/>
            </a:xfrm>
            <a:custGeom>
              <a:rect b="b" l="l" r="r" t="t"/>
              <a:pathLst>
                <a:path extrusionOk="0" h="19950" w="71048">
                  <a:moveTo>
                    <a:pt x="0" y="0"/>
                  </a:moveTo>
                  <a:lnTo>
                    <a:pt x="2466" y="19950"/>
                  </a:lnTo>
                  <a:lnTo>
                    <a:pt x="71048" y="17211"/>
                  </a:lnTo>
                  <a:lnTo>
                    <a:pt x="69960" y="9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08" name="Google Shape;408;p17"/>
          <p:cNvSpPr txBox="1"/>
          <p:nvPr>
            <p:ph type="title"/>
          </p:nvPr>
        </p:nvSpPr>
        <p:spPr>
          <a:xfrm>
            <a:off x="2799823" y="1717261"/>
            <a:ext cx="1738800" cy="52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Trainning Set</a:t>
            </a:r>
            <a:endParaRPr/>
          </a:p>
        </p:txBody>
      </p:sp>
      <p:sp>
        <p:nvSpPr>
          <p:cNvPr id="409" name="Google Shape;409;p17"/>
          <p:cNvSpPr txBox="1"/>
          <p:nvPr>
            <p:ph idx="1" type="subTitle"/>
          </p:nvPr>
        </p:nvSpPr>
        <p:spPr>
          <a:xfrm>
            <a:off x="4927036" y="1712151"/>
            <a:ext cx="2943300" cy="52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i="0" lang="en" sz="1400" u="none" cap="none" strike="noStrike">
                <a:solidFill>
                  <a:schemeClr val="dk1"/>
                </a:solidFill>
                <a:latin typeface="Arimo"/>
                <a:ea typeface="Arimo"/>
                <a:cs typeface="Arimo"/>
                <a:sym typeface="Arimo"/>
              </a:rPr>
              <a:t>16392</a:t>
            </a:r>
            <a:r>
              <a:rPr b="0" i="0" lang="en" sz="1400" u="none" cap="none" strike="noStrike">
                <a:solidFill>
                  <a:schemeClr val="dk1"/>
                </a:solidFill>
                <a:latin typeface="Arimo"/>
                <a:ea typeface="Arimo"/>
                <a:cs typeface="Arimo"/>
                <a:sym typeface="Arimo"/>
              </a:rPr>
              <a:t> no. of observations </a:t>
            </a:r>
            <a:endParaRPr/>
          </a:p>
        </p:txBody>
      </p:sp>
      <p:sp>
        <p:nvSpPr>
          <p:cNvPr id="410" name="Google Shape;410;p17"/>
          <p:cNvSpPr txBox="1"/>
          <p:nvPr>
            <p:ph idx="2" type="title"/>
          </p:nvPr>
        </p:nvSpPr>
        <p:spPr>
          <a:xfrm>
            <a:off x="2675307" y="2550649"/>
            <a:ext cx="1738800" cy="52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Testing Set</a:t>
            </a:r>
            <a:endParaRPr/>
          </a:p>
        </p:txBody>
      </p:sp>
      <p:sp>
        <p:nvSpPr>
          <p:cNvPr id="411" name="Google Shape;411;p17"/>
          <p:cNvSpPr txBox="1"/>
          <p:nvPr>
            <p:ph idx="3" type="subTitle"/>
          </p:nvPr>
        </p:nvSpPr>
        <p:spPr>
          <a:xfrm>
            <a:off x="4927036" y="2514192"/>
            <a:ext cx="2943300" cy="52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
              <a:t>4099</a:t>
            </a:r>
            <a:r>
              <a:rPr lang="en"/>
              <a:t> no. of observations </a:t>
            </a:r>
            <a:endParaRPr/>
          </a:p>
        </p:txBody>
      </p:sp>
      <p:sp>
        <p:nvSpPr>
          <p:cNvPr id="412" name="Google Shape;412;p17"/>
          <p:cNvSpPr txBox="1"/>
          <p:nvPr>
            <p:ph idx="7" type="title"/>
          </p:nvPr>
        </p:nvSpPr>
        <p:spPr>
          <a:xfrm>
            <a:off x="1942363" y="1837323"/>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I</a:t>
            </a:r>
            <a:endParaRPr/>
          </a:p>
        </p:txBody>
      </p:sp>
      <p:sp>
        <p:nvSpPr>
          <p:cNvPr id="413" name="Google Shape;413;p17"/>
          <p:cNvSpPr txBox="1"/>
          <p:nvPr>
            <p:ph idx="8" type="title"/>
          </p:nvPr>
        </p:nvSpPr>
        <p:spPr>
          <a:xfrm>
            <a:off x="1850957" y="2739277"/>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II</a:t>
            </a:r>
            <a:endParaRPr/>
          </a:p>
        </p:txBody>
      </p:sp>
      <p:sp>
        <p:nvSpPr>
          <p:cNvPr id="414" name="Google Shape;414;p17"/>
          <p:cNvSpPr/>
          <p:nvPr/>
        </p:nvSpPr>
        <p:spPr>
          <a:xfrm>
            <a:off x="271489" y="372284"/>
            <a:ext cx="862698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B0F0"/>
                </a:solidFill>
                <a:latin typeface="Arial"/>
                <a:ea typeface="Arial"/>
                <a:cs typeface="Arial"/>
                <a:sym typeface="Arial"/>
              </a:rPr>
              <a:t>Splitting the data set:</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B0F0"/>
                </a:solidFill>
                <a:latin typeface="Arial"/>
                <a:ea typeface="Arial"/>
                <a:cs typeface="Arial"/>
                <a:sym typeface="Arial"/>
              </a:rPr>
              <a:t>X </a:t>
            </a:r>
            <a:r>
              <a:rPr b="1" i="0" lang="en" sz="1400" u="none" cap="none" strike="noStrike">
                <a:solidFill>
                  <a:schemeClr val="dk1"/>
                </a:solidFill>
                <a:latin typeface="Arial"/>
                <a:ea typeface="Arial"/>
                <a:cs typeface="Arial"/>
                <a:sym typeface="Arial"/>
              </a:rPr>
              <a:t>– independent variables (Cleaned_Reviews)</a:t>
            </a:r>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       </a:t>
            </a:r>
            <a:r>
              <a:rPr b="1" i="0" lang="en" sz="1400" u="none" cap="none" strike="noStrike">
                <a:solidFill>
                  <a:srgbClr val="00B0F0"/>
                </a:solidFill>
                <a:latin typeface="Arial"/>
                <a:ea typeface="Arial"/>
                <a:cs typeface="Arial"/>
                <a:sym typeface="Arial"/>
              </a:rPr>
              <a:t>Y</a:t>
            </a:r>
            <a:r>
              <a:rPr b="1" i="0" lang="en" sz="1400" u="none" cap="none" strike="noStrike">
                <a:solidFill>
                  <a:schemeClr val="dk1"/>
                </a:solidFill>
                <a:latin typeface="Arial"/>
                <a:ea typeface="Arial"/>
                <a:cs typeface="Arial"/>
                <a:sym typeface="Arial"/>
              </a:rPr>
              <a:t>- dependent variable (Sentiment_values)</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2. Data is splitted in Train and test (20%)</a:t>
            </a:r>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18"/>
          <p:cNvGrpSpPr/>
          <p:nvPr/>
        </p:nvGrpSpPr>
        <p:grpSpPr>
          <a:xfrm>
            <a:off x="1773507" y="581652"/>
            <a:ext cx="5066484" cy="4191900"/>
            <a:chOff x="-68475" y="471525"/>
            <a:chExt cx="5066484" cy="4191900"/>
          </a:xfrm>
        </p:grpSpPr>
        <p:sp>
          <p:nvSpPr>
            <p:cNvPr id="420" name="Google Shape;420;p18"/>
            <p:cNvSpPr/>
            <p:nvPr/>
          </p:nvSpPr>
          <p:spPr>
            <a:xfrm>
              <a:off x="-51350" y="695250"/>
              <a:ext cx="4963775" cy="3968175"/>
            </a:xfrm>
            <a:custGeom>
              <a:rect b="b" l="l" r="r" t="t"/>
              <a:pathLst>
                <a:path extrusionOk="0" h="158727" w="198551">
                  <a:moveTo>
                    <a:pt x="173430" y="0"/>
                  </a:moveTo>
                  <a:lnTo>
                    <a:pt x="0" y="45824"/>
                  </a:lnTo>
                  <a:lnTo>
                    <a:pt x="685" y="158727"/>
                  </a:lnTo>
                  <a:lnTo>
                    <a:pt x="198551" y="10943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8"/>
            <p:cNvSpPr/>
            <p:nvPr/>
          </p:nvSpPr>
          <p:spPr>
            <a:xfrm>
              <a:off x="4345950" y="635342"/>
              <a:ext cx="480900" cy="2163200"/>
            </a:xfrm>
            <a:custGeom>
              <a:rect b="b" l="l" r="r" t="t"/>
              <a:pathLst>
                <a:path extrusionOk="0" h="86528" w="19236">
                  <a:moveTo>
                    <a:pt x="19236" y="86528"/>
                  </a:moveTo>
                  <a:lnTo>
                    <a:pt x="11213" y="0"/>
                  </a:lnTo>
                  <a:lnTo>
                    <a:pt x="0" y="14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18"/>
            <p:cNvSpPr/>
            <p:nvPr/>
          </p:nvSpPr>
          <p:spPr>
            <a:xfrm>
              <a:off x="-68475" y="471525"/>
              <a:ext cx="2995400" cy="1300850"/>
            </a:xfrm>
            <a:custGeom>
              <a:rect b="b" l="l" r="r" t="t"/>
              <a:pathLst>
                <a:path extrusionOk="0" h="52034" w="119816">
                  <a:moveTo>
                    <a:pt x="0" y="0"/>
                  </a:moveTo>
                  <a:lnTo>
                    <a:pt x="0" y="52034"/>
                  </a:lnTo>
                  <a:lnTo>
                    <a:pt x="119816" y="2047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18"/>
            <p:cNvSpPr/>
            <p:nvPr/>
          </p:nvSpPr>
          <p:spPr>
            <a:xfrm>
              <a:off x="1902584" y="3496300"/>
              <a:ext cx="3095425" cy="769900"/>
            </a:xfrm>
            <a:custGeom>
              <a:rect b="b" l="l" r="r" t="t"/>
              <a:pathLst>
                <a:path extrusionOk="0" h="30796" w="123817">
                  <a:moveTo>
                    <a:pt x="123817" y="11425"/>
                  </a:moveTo>
                  <a:lnTo>
                    <a:pt x="121080" y="0"/>
                  </a:lnTo>
                  <a:lnTo>
                    <a:pt x="0" y="307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24" name="Google Shape;424;p18"/>
          <p:cNvSpPr txBox="1"/>
          <p:nvPr>
            <p:ph type="title"/>
          </p:nvPr>
        </p:nvSpPr>
        <p:spPr>
          <a:xfrm flipH="1">
            <a:off x="2110216" y="1613877"/>
            <a:ext cx="3586800" cy="2377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sz="5000"/>
              <a:t>Model Building</a:t>
            </a:r>
            <a:endParaRPr sz="5000"/>
          </a:p>
        </p:txBody>
      </p:sp>
      <p:sp>
        <p:nvSpPr>
          <p:cNvPr id="425" name="Google Shape;425;p18"/>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sz="5000"/>
              <a:t>05</a:t>
            </a:r>
            <a:endParaRPr sz="5000"/>
          </a:p>
        </p:txBody>
      </p:sp>
      <p:sp>
        <p:nvSpPr>
          <p:cNvPr id="426" name="Google Shape;426;p18"/>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19"/>
          <p:cNvGrpSpPr/>
          <p:nvPr/>
        </p:nvGrpSpPr>
        <p:grpSpPr>
          <a:xfrm rot="-770839">
            <a:off x="486673" y="1483701"/>
            <a:ext cx="1096615" cy="887249"/>
            <a:chOff x="1891712" y="291100"/>
            <a:chExt cx="1087100" cy="879550"/>
          </a:xfrm>
        </p:grpSpPr>
        <p:sp>
          <p:nvSpPr>
            <p:cNvPr id="432" name="Google Shape;432;p19"/>
            <p:cNvSpPr/>
            <p:nvPr/>
          </p:nvSpPr>
          <p:spPr>
            <a:xfrm>
              <a:off x="1891712" y="442600"/>
              <a:ext cx="1087100" cy="728050"/>
            </a:xfrm>
            <a:custGeom>
              <a:rect b="b" l="l" r="r" t="t"/>
              <a:pathLst>
                <a:path extrusionOk="0" h="29122" w="43484">
                  <a:moveTo>
                    <a:pt x="0" y="28183"/>
                  </a:moveTo>
                  <a:lnTo>
                    <a:pt x="12420" y="0"/>
                  </a:lnTo>
                  <a:lnTo>
                    <a:pt x="43484" y="2912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a:off x="2219137" y="291100"/>
              <a:ext cx="380825" cy="484650"/>
            </a:xfrm>
            <a:custGeom>
              <a:rect b="b" l="l" r="r" t="t"/>
              <a:pathLst>
                <a:path extrusionOk="0" h="19386" w="15233">
                  <a:moveTo>
                    <a:pt x="0" y="4905"/>
                  </a:moveTo>
                  <a:lnTo>
                    <a:pt x="1947" y="0"/>
                  </a:lnTo>
                  <a:lnTo>
                    <a:pt x="15233" y="1938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4" name="Google Shape;434;p19"/>
          <p:cNvSpPr/>
          <p:nvPr/>
        </p:nvSpPr>
        <p:spPr>
          <a:xfrm>
            <a:off x="456782" y="2510328"/>
            <a:ext cx="1194658" cy="795531"/>
          </a:xfrm>
          <a:custGeom>
            <a:rect b="b" l="l" r="r" t="t"/>
            <a:pathLst>
              <a:path extrusionOk="0" h="30091" w="45188">
                <a:moveTo>
                  <a:pt x="0" y="9585"/>
                </a:moveTo>
                <a:lnTo>
                  <a:pt x="45188" y="0"/>
                </a:lnTo>
                <a:lnTo>
                  <a:pt x="28071" y="3009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35" name="Google Shape;435;p19"/>
          <p:cNvGrpSpPr/>
          <p:nvPr/>
        </p:nvGrpSpPr>
        <p:grpSpPr>
          <a:xfrm>
            <a:off x="-21826" y="3117710"/>
            <a:ext cx="1491713" cy="1895588"/>
            <a:chOff x="445336" y="3457427"/>
            <a:chExt cx="1584868" cy="1250535"/>
          </a:xfrm>
        </p:grpSpPr>
        <p:sp>
          <p:nvSpPr>
            <p:cNvPr id="436" name="Google Shape;436;p19"/>
            <p:cNvSpPr/>
            <p:nvPr/>
          </p:nvSpPr>
          <p:spPr>
            <a:xfrm flipH="1" rot="-8502531">
              <a:off x="548968" y="3704016"/>
              <a:ext cx="1036999" cy="694497"/>
            </a:xfrm>
            <a:custGeom>
              <a:rect b="b" l="l" r="r" t="t"/>
              <a:pathLst>
                <a:path extrusionOk="0" h="29122" w="43484">
                  <a:moveTo>
                    <a:pt x="0" y="28183"/>
                  </a:moveTo>
                  <a:lnTo>
                    <a:pt x="12420" y="0"/>
                  </a:lnTo>
                  <a:lnTo>
                    <a:pt x="43484" y="2912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19"/>
            <p:cNvSpPr/>
            <p:nvPr/>
          </p:nvSpPr>
          <p:spPr>
            <a:xfrm flipH="1" rot="-8502531">
              <a:off x="1562767" y="4182823"/>
              <a:ext cx="363274" cy="462314"/>
            </a:xfrm>
            <a:custGeom>
              <a:rect b="b" l="l" r="r" t="t"/>
              <a:pathLst>
                <a:path extrusionOk="0" h="19386" w="15233">
                  <a:moveTo>
                    <a:pt x="0" y="4905"/>
                  </a:moveTo>
                  <a:lnTo>
                    <a:pt x="1947" y="0"/>
                  </a:lnTo>
                  <a:lnTo>
                    <a:pt x="15233" y="1938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8" name="Google Shape;438;p19"/>
          <p:cNvSpPr/>
          <p:nvPr/>
        </p:nvSpPr>
        <p:spPr>
          <a:xfrm>
            <a:off x="4639375" y="2074550"/>
            <a:ext cx="1194676" cy="688709"/>
          </a:xfrm>
          <a:custGeom>
            <a:rect b="b" l="l" r="r" t="t"/>
            <a:pathLst>
              <a:path extrusionOk="0" h="21909" w="43133">
                <a:moveTo>
                  <a:pt x="0" y="1369"/>
                </a:moveTo>
                <a:lnTo>
                  <a:pt x="142" y="17459"/>
                </a:lnTo>
                <a:lnTo>
                  <a:pt x="41764" y="21909"/>
                </a:lnTo>
                <a:lnTo>
                  <a:pt x="43133"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Accuracy</a:t>
            </a:r>
            <a:endParaRPr b="0" i="0" sz="1400" u="none" cap="none" strike="noStrike">
              <a:solidFill>
                <a:srgbClr val="000000"/>
              </a:solidFill>
              <a:latin typeface="Arial"/>
              <a:ea typeface="Arial"/>
              <a:cs typeface="Arial"/>
              <a:sym typeface="Arial"/>
            </a:endParaRPr>
          </a:p>
        </p:txBody>
      </p:sp>
      <p:sp>
        <p:nvSpPr>
          <p:cNvPr id="439" name="Google Shape;439;p19"/>
          <p:cNvSpPr/>
          <p:nvPr/>
        </p:nvSpPr>
        <p:spPr>
          <a:xfrm>
            <a:off x="2662425" y="2100225"/>
            <a:ext cx="2061650" cy="547728"/>
          </a:xfrm>
          <a:custGeom>
            <a:rect b="b" l="l" r="r" t="t"/>
            <a:pathLst>
              <a:path extrusionOk="0" h="19856" w="43133">
                <a:moveTo>
                  <a:pt x="2738" y="0"/>
                </a:moveTo>
                <a:lnTo>
                  <a:pt x="0" y="19856"/>
                </a:lnTo>
                <a:lnTo>
                  <a:pt x="43133" y="17117"/>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Model Name</a:t>
            </a:r>
            <a:endParaRPr b="0" i="0" sz="1400" u="none" cap="none" strike="noStrike">
              <a:solidFill>
                <a:srgbClr val="000000"/>
              </a:solidFill>
              <a:latin typeface="Arial"/>
              <a:ea typeface="Arial"/>
              <a:cs typeface="Arial"/>
              <a:sym typeface="Arial"/>
            </a:endParaRPr>
          </a:p>
        </p:txBody>
      </p:sp>
      <p:sp>
        <p:nvSpPr>
          <p:cNvPr id="440" name="Google Shape;440;p19"/>
          <p:cNvSpPr/>
          <p:nvPr/>
        </p:nvSpPr>
        <p:spPr>
          <a:xfrm>
            <a:off x="5834050" y="2074550"/>
            <a:ext cx="1074198" cy="547725"/>
          </a:xfrm>
          <a:custGeom>
            <a:rect b="b" l="l" r="r" t="t"/>
            <a:pathLst>
              <a:path extrusionOk="0" h="21909" w="43818">
                <a:moveTo>
                  <a:pt x="685" y="3423"/>
                </a:moveTo>
                <a:lnTo>
                  <a:pt x="0" y="19855"/>
                </a:lnTo>
                <a:lnTo>
                  <a:pt x="43818" y="21909"/>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Precision</a:t>
            </a:r>
            <a:endParaRPr b="0" i="0" sz="1400" u="none" cap="none" strike="noStrike">
              <a:solidFill>
                <a:srgbClr val="000000"/>
              </a:solidFill>
              <a:latin typeface="Arial"/>
              <a:ea typeface="Arial"/>
              <a:cs typeface="Arial"/>
              <a:sym typeface="Arial"/>
            </a:endParaRPr>
          </a:p>
        </p:txBody>
      </p:sp>
      <p:sp>
        <p:nvSpPr>
          <p:cNvPr id="441" name="Google Shape;441;p19"/>
          <p:cNvSpPr/>
          <p:nvPr/>
        </p:nvSpPr>
        <p:spPr>
          <a:xfrm>
            <a:off x="6809025" y="2048899"/>
            <a:ext cx="1123175" cy="547728"/>
          </a:xfrm>
          <a:custGeom>
            <a:rect b="b" l="l" r="r" t="t"/>
            <a:pathLst>
              <a:path extrusionOk="0" h="19856" w="44927">
                <a:moveTo>
                  <a:pt x="1794" y="685"/>
                </a:moveTo>
                <a:lnTo>
                  <a:pt x="0" y="19856"/>
                </a:lnTo>
                <a:lnTo>
                  <a:pt x="44927" y="19856"/>
                </a:lnTo>
                <a:lnTo>
                  <a:pt x="42449"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Recall</a:t>
            </a:r>
            <a:endParaRPr b="0" i="0" sz="1400" u="none" cap="none" strike="noStrike">
              <a:solidFill>
                <a:srgbClr val="000000"/>
              </a:solidFill>
              <a:latin typeface="Arial"/>
              <a:ea typeface="Arial"/>
              <a:cs typeface="Arial"/>
              <a:sym typeface="Arial"/>
            </a:endParaRPr>
          </a:p>
        </p:txBody>
      </p:sp>
      <p:sp>
        <p:nvSpPr>
          <p:cNvPr id="442" name="Google Shape;442;p1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Evaluation</a:t>
            </a:r>
            <a:endParaRPr/>
          </a:p>
        </p:txBody>
      </p:sp>
      <p:grpSp>
        <p:nvGrpSpPr>
          <p:cNvPr id="443" name="Google Shape;443;p19"/>
          <p:cNvGrpSpPr/>
          <p:nvPr/>
        </p:nvGrpSpPr>
        <p:grpSpPr>
          <a:xfrm>
            <a:off x="817557" y="1971202"/>
            <a:ext cx="295693" cy="301039"/>
            <a:chOff x="-62148800" y="3377700"/>
            <a:chExt cx="311125" cy="316750"/>
          </a:xfrm>
        </p:grpSpPr>
        <p:sp>
          <p:nvSpPr>
            <p:cNvPr id="444" name="Google Shape;444;p1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19"/>
          <p:cNvGrpSpPr/>
          <p:nvPr/>
        </p:nvGrpSpPr>
        <p:grpSpPr>
          <a:xfrm>
            <a:off x="923885" y="2763279"/>
            <a:ext cx="301681" cy="301681"/>
            <a:chOff x="-63250675" y="4110200"/>
            <a:chExt cx="317425" cy="317425"/>
          </a:xfrm>
        </p:grpSpPr>
        <p:sp>
          <p:nvSpPr>
            <p:cNvPr id="447" name="Google Shape;447;p1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19"/>
          <p:cNvGrpSpPr/>
          <p:nvPr/>
        </p:nvGrpSpPr>
        <p:grpSpPr>
          <a:xfrm>
            <a:off x="456782" y="3624792"/>
            <a:ext cx="301681" cy="300944"/>
            <a:chOff x="-64410850" y="4094450"/>
            <a:chExt cx="317425" cy="316650"/>
          </a:xfrm>
        </p:grpSpPr>
        <p:sp>
          <p:nvSpPr>
            <p:cNvPr id="457" name="Google Shape;457;p1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0" name="Google Shape;460;p19"/>
          <p:cNvPicPr preferRelativeResize="0"/>
          <p:nvPr/>
        </p:nvPicPr>
        <p:blipFill>
          <a:blip r:embed="rId3">
            <a:alphaModFix/>
          </a:blip>
          <a:stretch>
            <a:fillRect/>
          </a:stretch>
        </p:blipFill>
        <p:spPr>
          <a:xfrm>
            <a:off x="2662425" y="2596625"/>
            <a:ext cx="5269775" cy="200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ph type="title"/>
          </p:nvPr>
        </p:nvSpPr>
        <p:spPr>
          <a:xfrm>
            <a:off x="5047350" y="299173"/>
            <a:ext cx="3069900" cy="58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Group 6</a:t>
            </a:r>
            <a:endParaRPr/>
          </a:p>
        </p:txBody>
      </p:sp>
      <p:grpSp>
        <p:nvGrpSpPr>
          <p:cNvPr id="174" name="Google Shape;174;p2"/>
          <p:cNvGrpSpPr/>
          <p:nvPr/>
        </p:nvGrpSpPr>
        <p:grpSpPr>
          <a:xfrm>
            <a:off x="460917" y="1362369"/>
            <a:ext cx="3404839" cy="2718977"/>
            <a:chOff x="1073180" y="1362369"/>
            <a:chExt cx="2261609" cy="2367233"/>
          </a:xfrm>
        </p:grpSpPr>
        <p:grpSp>
          <p:nvGrpSpPr>
            <p:cNvPr id="175" name="Google Shape;175;p2"/>
            <p:cNvGrpSpPr/>
            <p:nvPr/>
          </p:nvGrpSpPr>
          <p:grpSpPr>
            <a:xfrm>
              <a:off x="1231531" y="3085506"/>
              <a:ext cx="2103258" cy="249092"/>
              <a:chOff x="1225580" y="3285309"/>
              <a:chExt cx="2103258" cy="249092"/>
            </a:xfrm>
          </p:grpSpPr>
          <p:sp>
            <p:nvSpPr>
              <p:cNvPr id="176" name="Google Shape;176;p2"/>
              <p:cNvSpPr/>
              <p:nvPr/>
            </p:nvSpPr>
            <p:spPr>
              <a:xfrm>
                <a:off x="1225580" y="3285309"/>
                <a:ext cx="977295" cy="249092"/>
              </a:xfrm>
              <a:prstGeom prst="rect">
                <a:avLst/>
              </a:prstGeom>
            </p:spPr>
            <p:txBody>
              <a:bodyPr>
                <a:prstTxWarp prst="textPlain"/>
              </a:bodyPr>
              <a:lstStyle/>
              <a:p>
                <a:pPr lvl="0" algn="ctr"/>
                <a:r>
                  <a:rPr b="0" i="0">
                    <a:ln>
                      <a:noFill/>
                    </a:ln>
                    <a:solidFill>
                      <a:schemeClr val="dk1"/>
                    </a:solidFill>
                    <a:latin typeface="Carter One"/>
                  </a:rPr>
                  <a:t>TEAM </a:t>
                </a:r>
              </a:p>
            </p:txBody>
          </p:sp>
          <p:sp>
            <p:nvSpPr>
              <p:cNvPr id="177" name="Google Shape;177;p2"/>
              <p:cNvSpPr/>
              <p:nvPr/>
            </p:nvSpPr>
            <p:spPr>
              <a:xfrm>
                <a:off x="2302128" y="3285309"/>
                <a:ext cx="1026710" cy="233041"/>
              </a:xfrm>
              <a:prstGeom prst="rect">
                <a:avLst/>
              </a:prstGeom>
            </p:spPr>
            <p:txBody>
              <a:bodyPr>
                <a:prstTxWarp prst="textPlain"/>
              </a:bodyPr>
              <a:lstStyle/>
              <a:p>
                <a:pPr lvl="0" algn="ctr"/>
                <a:r>
                  <a:rPr b="0" i="0">
                    <a:ln>
                      <a:noFill/>
                    </a:ln>
                    <a:solidFill>
                      <a:schemeClr val="dk1"/>
                    </a:solidFill>
                    <a:latin typeface="Carter One"/>
                  </a:rPr>
                  <a:t>MEMBERS</a:t>
                </a:r>
              </a:p>
            </p:txBody>
          </p:sp>
        </p:grpSp>
        <p:grpSp>
          <p:nvGrpSpPr>
            <p:cNvPr id="178" name="Google Shape;178;p2"/>
            <p:cNvGrpSpPr/>
            <p:nvPr/>
          </p:nvGrpSpPr>
          <p:grpSpPr>
            <a:xfrm>
              <a:off x="1073180" y="1362369"/>
              <a:ext cx="2261609" cy="1490976"/>
              <a:chOff x="1225580" y="1576023"/>
              <a:chExt cx="2261609" cy="1490976"/>
            </a:xfrm>
          </p:grpSpPr>
          <p:grpSp>
            <p:nvGrpSpPr>
              <p:cNvPr id="179" name="Google Shape;179;p2"/>
              <p:cNvGrpSpPr/>
              <p:nvPr/>
            </p:nvGrpSpPr>
            <p:grpSpPr>
              <a:xfrm>
                <a:off x="1225580" y="1576023"/>
                <a:ext cx="2261609" cy="1490976"/>
                <a:chOff x="1216975" y="1950278"/>
                <a:chExt cx="1824025" cy="1202497"/>
              </a:xfrm>
            </p:grpSpPr>
            <p:sp>
              <p:nvSpPr>
                <p:cNvPr id="180" name="Google Shape;180;p2"/>
                <p:cNvSpPr/>
                <p:nvPr/>
              </p:nvSpPr>
              <p:spPr>
                <a:xfrm>
                  <a:off x="1216975" y="2257425"/>
                  <a:ext cx="533400" cy="895350"/>
                </a:xfrm>
                <a:custGeom>
                  <a:rect b="b" l="l" r="r" t="t"/>
                  <a:pathLst>
                    <a:path extrusionOk="0" h="35814" w="21336">
                      <a:moveTo>
                        <a:pt x="0" y="34099"/>
                      </a:moveTo>
                      <a:lnTo>
                        <a:pt x="0" y="3238"/>
                      </a:lnTo>
                      <a:lnTo>
                        <a:pt x="21336" y="0"/>
                      </a:lnTo>
                      <a:lnTo>
                        <a:pt x="21336" y="358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flipH="1">
                  <a:off x="2507600" y="2204760"/>
                  <a:ext cx="533400" cy="895350"/>
                </a:xfrm>
                <a:custGeom>
                  <a:rect b="b" l="l" r="r" t="t"/>
                  <a:pathLst>
                    <a:path extrusionOk="0" h="35814" w="21336">
                      <a:moveTo>
                        <a:pt x="0" y="34099"/>
                      </a:moveTo>
                      <a:lnTo>
                        <a:pt x="0" y="3238"/>
                      </a:lnTo>
                      <a:lnTo>
                        <a:pt x="21336" y="0"/>
                      </a:lnTo>
                      <a:lnTo>
                        <a:pt x="21336" y="358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1828242" y="1950278"/>
                  <a:ext cx="615175" cy="1162050"/>
                </a:xfrm>
                <a:custGeom>
                  <a:rect b="b" l="l" r="r" t="t"/>
                  <a:pathLst>
                    <a:path extrusionOk="0" h="46482" w="24607">
                      <a:moveTo>
                        <a:pt x="0" y="4191"/>
                      </a:moveTo>
                      <a:lnTo>
                        <a:pt x="0" y="46482"/>
                      </a:lnTo>
                      <a:lnTo>
                        <a:pt x="24607" y="44615"/>
                      </a:lnTo>
                      <a:lnTo>
                        <a:pt x="2457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3" name="Google Shape;183;p2"/>
              <p:cNvGrpSpPr/>
              <p:nvPr/>
            </p:nvGrpSpPr>
            <p:grpSpPr>
              <a:xfrm>
                <a:off x="2772504" y="1979648"/>
                <a:ext cx="530730" cy="529727"/>
                <a:chOff x="-60254550" y="3367325"/>
                <a:chExt cx="318200" cy="317575"/>
              </a:xfrm>
            </p:grpSpPr>
            <p:sp>
              <p:nvSpPr>
                <p:cNvPr id="184" name="Google Shape;184;p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
              <p:cNvGrpSpPr/>
              <p:nvPr/>
            </p:nvGrpSpPr>
            <p:grpSpPr>
              <a:xfrm>
                <a:off x="2137651" y="2518417"/>
                <a:ext cx="439613" cy="532865"/>
                <a:chOff x="-39248625" y="3588600"/>
                <a:chExt cx="256775" cy="316050"/>
              </a:xfrm>
            </p:grpSpPr>
            <p:sp>
              <p:nvSpPr>
                <p:cNvPr id="189" name="Google Shape;189;p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
              <p:cNvGrpSpPr/>
              <p:nvPr/>
            </p:nvGrpSpPr>
            <p:grpSpPr>
              <a:xfrm>
                <a:off x="1409535" y="1976497"/>
                <a:ext cx="546174" cy="532878"/>
                <a:chOff x="-17170750" y="4058800"/>
                <a:chExt cx="308775" cy="304050"/>
              </a:xfrm>
            </p:grpSpPr>
            <p:sp>
              <p:nvSpPr>
                <p:cNvPr id="192" name="Google Shape;192;p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9" name="Google Shape;209;p2"/>
            <p:cNvGrpSpPr/>
            <p:nvPr/>
          </p:nvGrpSpPr>
          <p:grpSpPr>
            <a:xfrm>
              <a:off x="1604962" y="3519271"/>
              <a:ext cx="1198043" cy="210331"/>
              <a:chOff x="1026623" y="2953314"/>
              <a:chExt cx="5688711" cy="1008300"/>
            </a:xfrm>
          </p:grpSpPr>
          <p:sp>
            <p:nvSpPr>
              <p:cNvPr id="210" name="Google Shape;210;p2"/>
              <p:cNvSpPr/>
              <p:nvPr/>
            </p:nvSpPr>
            <p:spPr>
              <a:xfrm>
                <a:off x="1026623"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2183600"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3340578"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4497556"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5654534"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5" name="Google Shape;215;p2"/>
          <p:cNvSpPr txBox="1"/>
          <p:nvPr>
            <p:ph idx="1" type="subTitle"/>
          </p:nvPr>
        </p:nvSpPr>
        <p:spPr>
          <a:xfrm>
            <a:off x="4965575" y="1122556"/>
            <a:ext cx="3293702" cy="3635298"/>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600"/>
              <a:buFont typeface="Noto Sans Symbols"/>
              <a:buChar char="❖"/>
            </a:pPr>
            <a:r>
              <a:rPr lang="en"/>
              <a:t>Mr. Sriharsha Noorbhasha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Akshay Haridas Rautray</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Ms. Jayshree Ramesh Bhoyar</a:t>
            </a:r>
            <a:endParaRPr/>
          </a:p>
          <a:p>
            <a:pPr indent="0" lvl="0" marL="0" rtl="0" algn="l">
              <a:lnSpc>
                <a:spcPct val="100000"/>
              </a:lnSpc>
              <a:spcBef>
                <a:spcPts val="0"/>
              </a:spcBef>
              <a:spcAft>
                <a:spcPts val="0"/>
              </a:spcAft>
              <a:buSzPts val="1600"/>
              <a:buNone/>
            </a:pPr>
            <a:r>
              <a:t/>
            </a:r>
            <a:endParaRPr/>
          </a:p>
          <a:p>
            <a:pPr indent="-285750" lvl="0" marL="285750" rtl="0" algn="l">
              <a:lnSpc>
                <a:spcPct val="100000"/>
              </a:lnSpc>
              <a:spcBef>
                <a:spcPts val="0"/>
              </a:spcBef>
              <a:spcAft>
                <a:spcPts val="0"/>
              </a:spcAft>
              <a:buSzPts val="1600"/>
              <a:buFont typeface="Noto Sans Symbols"/>
              <a:buChar char="❖"/>
            </a:pPr>
            <a:r>
              <a:rPr lang="en"/>
              <a:t>Ms. Devangam Ramya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Mrs.  Afrin Fathima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Chintha Gangadhara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Yash Vijay Salokhe</a:t>
            </a:r>
            <a:endParaRPr/>
          </a:p>
          <a:p>
            <a:pPr indent="0" lvl="0" marL="0" rtl="0" algn="ctr">
              <a:lnSpc>
                <a:spcPct val="100000"/>
              </a:lnSpc>
              <a:spcBef>
                <a:spcPts val="0"/>
              </a:spcBef>
              <a:spcAft>
                <a:spcPts val="0"/>
              </a:spcAft>
              <a:buSzPts val="1600"/>
              <a:buNone/>
            </a:pPr>
            <a:r>
              <a:t/>
            </a:r>
            <a:endParaRPr/>
          </a:p>
        </p:txBody>
      </p:sp>
      <p:sp>
        <p:nvSpPr>
          <p:cNvPr id="216" name="Google Shape;216;p2"/>
          <p:cNvSpPr/>
          <p:nvPr/>
        </p:nvSpPr>
        <p:spPr>
          <a:xfrm>
            <a:off x="3065159" y="3839762"/>
            <a:ext cx="336334" cy="241584"/>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914582" y="3839762"/>
            <a:ext cx="336334" cy="241584"/>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0"/>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466" name="Google Shape;466;p20"/>
          <p:cNvSpPr txBox="1"/>
          <p:nvPr>
            <p:ph idx="4294967295" type="subTitle"/>
          </p:nvPr>
        </p:nvSpPr>
        <p:spPr>
          <a:xfrm>
            <a:off x="3010553" y="3540752"/>
            <a:ext cx="3021652" cy="709200"/>
          </a:xfrm>
          <a:prstGeom prst="rect">
            <a:avLst/>
          </a:prstGeom>
          <a:noFill/>
          <a:ln>
            <a:noFill/>
          </a:ln>
        </p:spPr>
        <p:txBody>
          <a:bodyPr anchorCtr="0" anchor="t" bIns="91425" lIns="91425" spcFirstLastPara="1" rIns="113075" wrap="square" tIns="91425">
            <a:noAutofit/>
          </a:bodyPr>
          <a:lstStyle/>
          <a:p>
            <a:pPr indent="0" lvl="0" marL="0" marR="0" rtl="0" algn="ctr">
              <a:lnSpc>
                <a:spcPct val="100000"/>
              </a:lnSpc>
              <a:spcBef>
                <a:spcPts val="0"/>
              </a:spcBef>
              <a:spcAft>
                <a:spcPts val="0"/>
              </a:spcAft>
              <a:buClr>
                <a:schemeClr val="dk1"/>
              </a:buClr>
              <a:buSzPts val="1600"/>
              <a:buFont typeface="Livvic"/>
              <a:buNone/>
            </a:pPr>
            <a:r>
              <a:rPr b="1" lang="en" sz="1800"/>
              <a:t>Support</a:t>
            </a:r>
            <a:r>
              <a:rPr b="1" i="0" lang="en" sz="1800" u="none" cap="none" strike="noStrike">
                <a:solidFill>
                  <a:schemeClr val="dk1"/>
                </a:solidFill>
                <a:latin typeface="Livvic"/>
                <a:ea typeface="Livvic"/>
                <a:cs typeface="Livvic"/>
                <a:sym typeface="Livvic"/>
              </a:rPr>
              <a:t> </a:t>
            </a:r>
            <a:r>
              <a:rPr b="1" lang="en" sz="1800"/>
              <a:t>Vector</a:t>
            </a:r>
            <a:r>
              <a:rPr b="1" i="0" lang="en" sz="1800" u="none" cap="none" strike="noStrike">
                <a:solidFill>
                  <a:schemeClr val="dk1"/>
                </a:solidFill>
                <a:latin typeface="Livvic"/>
                <a:ea typeface="Livvic"/>
                <a:cs typeface="Livvic"/>
                <a:sym typeface="Livvic"/>
              </a:rPr>
              <a:t> M</a:t>
            </a:r>
            <a:r>
              <a:rPr b="1" lang="en" sz="1800"/>
              <a:t>achine</a:t>
            </a:r>
            <a:endParaRPr b="1" i="0" sz="1800" u="none" cap="none" strike="noStrike">
              <a:solidFill>
                <a:schemeClr val="dk1"/>
              </a:solidFill>
              <a:latin typeface="Livvic"/>
              <a:ea typeface="Livvic"/>
              <a:cs typeface="Livvic"/>
              <a:sym typeface="Livvic"/>
            </a:endParaRPr>
          </a:p>
        </p:txBody>
      </p:sp>
      <p:sp>
        <p:nvSpPr>
          <p:cNvPr id="467" name="Google Shape;467;p20"/>
          <p:cNvSpPr txBox="1"/>
          <p:nvPr>
            <p:ph idx="4294967295" type="subTitle"/>
          </p:nvPr>
        </p:nvSpPr>
        <p:spPr>
          <a:xfrm>
            <a:off x="892669" y="1535885"/>
            <a:ext cx="7039947" cy="1363623"/>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90000"/>
              </a:lnSpc>
              <a:spcBef>
                <a:spcPts val="1200"/>
              </a:spcBef>
              <a:spcAft>
                <a:spcPts val="0"/>
              </a:spcAft>
              <a:buClr>
                <a:schemeClr val="dk1"/>
              </a:buClr>
              <a:buSzPts val="1800"/>
              <a:buFont typeface="Noto Sans Symbols"/>
              <a:buChar char="⮚"/>
            </a:pPr>
            <a:r>
              <a:rPr b="0" i="0" lang="en" sz="1800" u="none" cap="none" strike="noStrike">
                <a:solidFill>
                  <a:schemeClr val="dk1"/>
                </a:solidFill>
                <a:latin typeface="Calibri"/>
                <a:ea typeface="Calibri"/>
                <a:cs typeface="Calibri"/>
                <a:sym typeface="Calibri"/>
              </a:rPr>
              <a:t>We can conclude from our results that </a:t>
            </a:r>
            <a:r>
              <a:rPr b="1" lang="en" sz="1800">
                <a:solidFill>
                  <a:srgbClr val="00B0F0"/>
                </a:solidFill>
                <a:latin typeface="Calibri"/>
                <a:ea typeface="Calibri"/>
                <a:cs typeface="Calibri"/>
                <a:sym typeface="Calibri"/>
              </a:rPr>
              <a:t>Support Vector Machine</a:t>
            </a:r>
            <a:r>
              <a:rPr b="1" i="0" lang="en" sz="1800" u="none" cap="none" strike="noStrike">
                <a:solidFill>
                  <a:srgbClr val="00B0F0"/>
                </a:solidFill>
                <a:latin typeface="Calibri"/>
                <a:ea typeface="Calibri"/>
                <a:cs typeface="Calibri"/>
                <a:sym typeface="Calibri"/>
              </a:rPr>
              <a:t> </a:t>
            </a:r>
            <a:r>
              <a:rPr b="0" i="0" lang="en" sz="1800" u="none" cap="none" strike="noStrike">
                <a:solidFill>
                  <a:schemeClr val="dk1"/>
                </a:solidFill>
                <a:latin typeface="Calibri"/>
                <a:ea typeface="Calibri"/>
                <a:cs typeface="Calibri"/>
                <a:sym typeface="Calibri"/>
              </a:rPr>
              <a:t>should be selected as best classification model to predict future reviews.</a:t>
            </a:r>
            <a:endParaRPr b="0" i="0" sz="1800" u="none" cap="none" strike="noStrike">
              <a:solidFill>
                <a:schemeClr val="dk1"/>
              </a:solidFill>
              <a:latin typeface="Livvic"/>
              <a:ea typeface="Livvic"/>
              <a:cs typeface="Livvic"/>
              <a:sym typeface="Livvic"/>
            </a:endParaRPr>
          </a:p>
        </p:txBody>
      </p:sp>
      <p:grpSp>
        <p:nvGrpSpPr>
          <p:cNvPr id="468" name="Google Shape;468;p20"/>
          <p:cNvGrpSpPr/>
          <p:nvPr/>
        </p:nvGrpSpPr>
        <p:grpSpPr>
          <a:xfrm>
            <a:off x="1901564" y="3197324"/>
            <a:ext cx="4910907" cy="251737"/>
            <a:chOff x="1592488" y="2072263"/>
            <a:chExt cx="1965900" cy="251737"/>
          </a:xfrm>
        </p:grpSpPr>
        <p:sp>
          <p:nvSpPr>
            <p:cNvPr id="469" name="Google Shape;469;p20"/>
            <p:cNvSpPr/>
            <p:nvPr/>
          </p:nvSpPr>
          <p:spPr>
            <a:xfrm>
              <a:off x="1592488" y="2072263"/>
              <a:ext cx="1965900" cy="25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0"/>
            <p:cNvSpPr/>
            <p:nvPr/>
          </p:nvSpPr>
          <p:spPr>
            <a:xfrm>
              <a:off x="1592499" y="2072300"/>
              <a:ext cx="1852168" cy="25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 name="Google Shape;471;p20"/>
          <p:cNvSpPr txBox="1"/>
          <p:nvPr/>
        </p:nvSpPr>
        <p:spPr>
          <a:xfrm>
            <a:off x="3968492" y="2716358"/>
            <a:ext cx="888300" cy="36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Carter One"/>
                <a:ea typeface="Carter One"/>
                <a:cs typeface="Carter One"/>
                <a:sym typeface="Carter One"/>
              </a:rPr>
              <a:t>89</a:t>
            </a:r>
            <a:r>
              <a:rPr b="0" i="0" lang="en" sz="2000" u="none" cap="none" strike="noStrike">
                <a:solidFill>
                  <a:schemeClr val="dk1"/>
                </a:solidFill>
                <a:latin typeface="Carter One"/>
                <a:ea typeface="Carter One"/>
                <a:cs typeface="Carter One"/>
                <a:sym typeface="Carter One"/>
              </a:rPr>
              <a:t>%</a:t>
            </a:r>
            <a:endParaRPr b="0" i="0" sz="2000" u="none" cap="none" strike="noStrike">
              <a:solidFill>
                <a:schemeClr val="dk1"/>
              </a:solidFill>
              <a:latin typeface="Carter One"/>
              <a:ea typeface="Carter One"/>
              <a:cs typeface="Carter One"/>
              <a:sym typeface="Carter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g25d04ee4838_1_0"/>
          <p:cNvGrpSpPr/>
          <p:nvPr/>
        </p:nvGrpSpPr>
        <p:grpSpPr>
          <a:xfrm>
            <a:off x="1773507" y="581652"/>
            <a:ext cx="5066484" cy="4191900"/>
            <a:chOff x="-68475" y="471525"/>
            <a:chExt cx="5066484" cy="4191900"/>
          </a:xfrm>
        </p:grpSpPr>
        <p:sp>
          <p:nvSpPr>
            <p:cNvPr id="477" name="Google Shape;477;g25d04ee4838_1_0"/>
            <p:cNvSpPr/>
            <p:nvPr/>
          </p:nvSpPr>
          <p:spPr>
            <a:xfrm>
              <a:off x="-51350" y="695250"/>
              <a:ext cx="4963775" cy="3968175"/>
            </a:xfrm>
            <a:custGeom>
              <a:rect b="b" l="l" r="r" t="t"/>
              <a:pathLst>
                <a:path extrusionOk="0" h="158727" w="198551">
                  <a:moveTo>
                    <a:pt x="173430" y="0"/>
                  </a:moveTo>
                  <a:lnTo>
                    <a:pt x="0" y="45824"/>
                  </a:lnTo>
                  <a:lnTo>
                    <a:pt x="685" y="158727"/>
                  </a:lnTo>
                  <a:lnTo>
                    <a:pt x="198551" y="10943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g25d04ee4838_1_0"/>
            <p:cNvSpPr/>
            <p:nvPr/>
          </p:nvSpPr>
          <p:spPr>
            <a:xfrm>
              <a:off x="4345950" y="635342"/>
              <a:ext cx="480900" cy="2163200"/>
            </a:xfrm>
            <a:custGeom>
              <a:rect b="b" l="l" r="r" t="t"/>
              <a:pathLst>
                <a:path extrusionOk="0" h="86528" w="19236">
                  <a:moveTo>
                    <a:pt x="19236" y="86528"/>
                  </a:moveTo>
                  <a:lnTo>
                    <a:pt x="11213" y="0"/>
                  </a:lnTo>
                  <a:lnTo>
                    <a:pt x="0" y="14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9" name="Google Shape;479;g25d04ee4838_1_0"/>
            <p:cNvSpPr/>
            <p:nvPr/>
          </p:nvSpPr>
          <p:spPr>
            <a:xfrm>
              <a:off x="-68475" y="471525"/>
              <a:ext cx="2995400" cy="1300850"/>
            </a:xfrm>
            <a:custGeom>
              <a:rect b="b" l="l" r="r" t="t"/>
              <a:pathLst>
                <a:path extrusionOk="0" h="52034" w="119816">
                  <a:moveTo>
                    <a:pt x="0" y="0"/>
                  </a:moveTo>
                  <a:lnTo>
                    <a:pt x="0" y="52034"/>
                  </a:lnTo>
                  <a:lnTo>
                    <a:pt x="119816" y="2047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0" name="Google Shape;480;g25d04ee4838_1_0"/>
            <p:cNvSpPr/>
            <p:nvPr/>
          </p:nvSpPr>
          <p:spPr>
            <a:xfrm>
              <a:off x="1902584" y="3496300"/>
              <a:ext cx="3095425" cy="769900"/>
            </a:xfrm>
            <a:custGeom>
              <a:rect b="b" l="l" r="r" t="t"/>
              <a:pathLst>
                <a:path extrusionOk="0" h="30796" w="123817">
                  <a:moveTo>
                    <a:pt x="123817" y="11425"/>
                  </a:moveTo>
                  <a:lnTo>
                    <a:pt x="121080" y="0"/>
                  </a:lnTo>
                  <a:lnTo>
                    <a:pt x="0" y="307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81" name="Google Shape;481;g25d04ee4838_1_0"/>
          <p:cNvSpPr txBox="1"/>
          <p:nvPr>
            <p:ph type="title"/>
          </p:nvPr>
        </p:nvSpPr>
        <p:spPr>
          <a:xfrm flipH="1">
            <a:off x="1941853" y="1383000"/>
            <a:ext cx="4729800" cy="2377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a:t>Deployment </a:t>
            </a:r>
            <a:endParaRPr/>
          </a:p>
          <a:p>
            <a:pPr indent="0" lvl="0" marL="0" rtl="0" algn="ctr">
              <a:lnSpc>
                <a:spcPct val="80000"/>
              </a:lnSpc>
              <a:spcBef>
                <a:spcPts val="0"/>
              </a:spcBef>
              <a:spcAft>
                <a:spcPts val="0"/>
              </a:spcAft>
              <a:buSzPts val="5000"/>
              <a:buNone/>
            </a:pPr>
            <a:r>
              <a:t/>
            </a:r>
            <a:endParaRPr sz="1800"/>
          </a:p>
          <a:p>
            <a:pPr indent="0" lvl="0" marL="0" rtl="0" algn="ctr">
              <a:lnSpc>
                <a:spcPct val="80000"/>
              </a:lnSpc>
              <a:spcBef>
                <a:spcPts val="0"/>
              </a:spcBef>
              <a:spcAft>
                <a:spcPts val="0"/>
              </a:spcAft>
              <a:buSzPts val="5000"/>
              <a:buNone/>
            </a:pPr>
            <a:r>
              <a:rPr lang="en" sz="1800"/>
              <a:t>using Streamlit</a:t>
            </a:r>
            <a:endParaRPr sz="1800"/>
          </a:p>
        </p:txBody>
      </p:sp>
      <p:sp>
        <p:nvSpPr>
          <p:cNvPr id="482" name="Google Shape;482;g25d04ee4838_1_0"/>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sz="5000"/>
              <a:t>0</a:t>
            </a:r>
            <a:r>
              <a:rPr lang="en"/>
              <a:t>6</a:t>
            </a:r>
            <a:endParaRPr sz="5000"/>
          </a:p>
        </p:txBody>
      </p:sp>
      <p:sp>
        <p:nvSpPr>
          <p:cNvPr id="483" name="Google Shape;483;g25d04ee4838_1_0"/>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5d04ee4838_2_6"/>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g25d04ee4838_2_6"/>
          <p:cNvPicPr preferRelativeResize="0"/>
          <p:nvPr/>
        </p:nvPicPr>
        <p:blipFill rotWithShape="1">
          <a:blip r:embed="rId3">
            <a:alphaModFix/>
          </a:blip>
          <a:srcRect b="5843" l="2147" r="2414" t="12776"/>
          <a:stretch/>
        </p:blipFill>
        <p:spPr>
          <a:xfrm>
            <a:off x="0" y="192350"/>
            <a:ext cx="9144000" cy="4758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954253cef8_0_1"/>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95" name="Google Shape;495;g2954253cef8_0_1"/>
          <p:cNvSpPr txBox="1"/>
          <p:nvPr/>
        </p:nvSpPr>
        <p:spPr>
          <a:xfrm>
            <a:off x="664825" y="1251075"/>
            <a:ext cx="7928700" cy="3380400"/>
          </a:xfrm>
          <a:prstGeom prst="rect">
            <a:avLst/>
          </a:prstGeom>
          <a:noFill/>
          <a:ln>
            <a:noFill/>
          </a:ln>
        </p:spPr>
        <p:txBody>
          <a:bodyPr anchorCtr="0" anchor="t" bIns="91425" lIns="91425" spcFirstLastPara="1" rIns="91425" wrap="square" tIns="91425">
            <a:noAutofit/>
          </a:bodyPr>
          <a:lstStyle/>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Communication</a:t>
            </a:r>
            <a:r>
              <a:rPr lang="en">
                <a:solidFill>
                  <a:schemeClr val="dk1"/>
                </a:solidFill>
                <a:latin typeface="Livvic"/>
                <a:ea typeface="Livvic"/>
                <a:cs typeface="Livvic"/>
                <a:sym typeface="Livvic"/>
              </a:rPr>
              <a:t>: As we all are from different walks of life, at the beginning it was difficult to communicate ideas but we overcame it and bonded pretty well.</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a:solidFill>
                <a:schemeClr val="dk1"/>
              </a:solidFill>
              <a:latin typeface="Livvic"/>
              <a:ea typeface="Livvic"/>
              <a:cs typeface="Livvic"/>
              <a:sym typeface="Livvic"/>
            </a:endParaRPr>
          </a:p>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Pre-processing:</a:t>
            </a:r>
            <a:r>
              <a:rPr lang="en">
                <a:solidFill>
                  <a:schemeClr val="dk1"/>
                </a:solidFill>
                <a:latin typeface="Livvic"/>
                <a:ea typeface="Livvic"/>
                <a:cs typeface="Livvic"/>
                <a:sym typeface="Livvic"/>
              </a:rPr>
              <a:t> Choosing the most efficient method to lemmatize the reviews.</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b="1">
              <a:solidFill>
                <a:schemeClr val="dk1"/>
              </a:solidFill>
              <a:latin typeface="Livvic"/>
              <a:ea typeface="Livvic"/>
              <a:cs typeface="Livvic"/>
              <a:sym typeface="Livvic"/>
            </a:endParaRPr>
          </a:p>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Sentiment Analysis: </a:t>
            </a:r>
            <a:r>
              <a:rPr lang="en">
                <a:solidFill>
                  <a:schemeClr val="dk1"/>
                </a:solidFill>
                <a:latin typeface="Livvic"/>
                <a:ea typeface="Livvic"/>
                <a:cs typeface="Livvic"/>
                <a:sym typeface="Livvic"/>
              </a:rPr>
              <a:t>To choose appropriate sentiment analysis method. </a:t>
            </a:r>
            <a:endParaRPr>
              <a:solidFill>
                <a:schemeClr val="dk1"/>
              </a:solidFill>
              <a:latin typeface="Livvic"/>
              <a:ea typeface="Livvic"/>
              <a:cs typeface="Livvic"/>
              <a:sym typeface="Livvic"/>
            </a:endParaRPr>
          </a:p>
          <a:p>
            <a:pPr indent="0" lvl="0" marL="457200" marR="50800" rtl="0" algn="just">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Vader Sentiment</a:t>
            </a:r>
            <a:endParaRPr>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b="1">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b="1">
              <a:solidFill>
                <a:schemeClr val="dk1"/>
              </a:solidFill>
              <a:latin typeface="Livvic"/>
              <a:ea typeface="Livvic"/>
              <a:cs typeface="Livvic"/>
              <a:sym typeface="Livvic"/>
            </a:endParaRPr>
          </a:p>
          <a:p>
            <a:pPr indent="-317500" lvl="0" marL="457200" marR="50800" rtl="0" algn="just">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Feature Engineering</a:t>
            </a:r>
            <a:r>
              <a:rPr lang="en">
                <a:solidFill>
                  <a:schemeClr val="dk1"/>
                </a:solidFill>
                <a:latin typeface="Livvic"/>
                <a:ea typeface="Livvic"/>
                <a:cs typeface="Livvic"/>
                <a:sym typeface="Livvic"/>
              </a:rPr>
              <a:t>: Representing text data effectively is essential for Model Building.</a:t>
            </a:r>
            <a:endParaRPr>
              <a:solidFill>
                <a:schemeClr val="dk1"/>
              </a:solidFill>
              <a:latin typeface="Livvic"/>
              <a:ea typeface="Livvic"/>
              <a:cs typeface="Livvic"/>
              <a:sym typeface="Livvic"/>
            </a:endParaRPr>
          </a:p>
          <a:p>
            <a:pPr indent="0" lvl="0" marL="457200" marR="50800" rtl="0" algn="just">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Utilized techniques like TF-IDF, Word Embeddings and N-grams to convert text into numerical features.</a:t>
            </a:r>
            <a:endParaRPr>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a:solidFill>
                <a:schemeClr val="dk1"/>
              </a:solidFill>
              <a:latin typeface="Livvic"/>
              <a:ea typeface="Livvic"/>
              <a:cs typeface="Livvic"/>
              <a:sym typeface="Livv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e499a4db7_0_2"/>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501" name="Google Shape;501;g25e499a4db7_0_2"/>
          <p:cNvSpPr txBox="1"/>
          <p:nvPr/>
        </p:nvSpPr>
        <p:spPr>
          <a:xfrm>
            <a:off x="713125" y="1520625"/>
            <a:ext cx="7717500" cy="2877300"/>
          </a:xfrm>
          <a:prstGeom prst="rect">
            <a:avLst/>
          </a:prstGeom>
          <a:noFill/>
          <a:ln>
            <a:noFill/>
          </a:ln>
        </p:spPr>
        <p:txBody>
          <a:bodyPr anchorCtr="0" anchor="t" bIns="91425" lIns="91425" spcFirstLastPara="1" rIns="91425" wrap="square" tIns="91425">
            <a:spAutoFit/>
          </a:bodyPr>
          <a:lstStyle/>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Model Selection:</a:t>
            </a:r>
            <a:r>
              <a:rPr lang="en">
                <a:solidFill>
                  <a:schemeClr val="dk1"/>
                </a:solidFill>
                <a:latin typeface="Livvic"/>
                <a:ea typeface="Livvic"/>
                <a:cs typeface="Livvic"/>
                <a:sym typeface="Livvic"/>
              </a:rPr>
              <a:t> Deciding which unsupervised model to use for predicting the sentiment was a challenging task. Different models have different strengths and weaknesses.</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a:solidFill>
                <a:schemeClr val="dk1"/>
              </a:solidFill>
              <a:latin typeface="Livvic"/>
              <a:ea typeface="Livvic"/>
              <a:cs typeface="Livvic"/>
              <a:sym typeface="Livvic"/>
            </a:endParaRPr>
          </a:p>
          <a:p>
            <a:pPr indent="-317500" lvl="0" marL="457200" marR="50800" rtl="0" algn="l">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Model Evaluation: </a:t>
            </a:r>
            <a:r>
              <a:rPr lang="en">
                <a:solidFill>
                  <a:schemeClr val="dk1"/>
                </a:solidFill>
                <a:latin typeface="Livvic"/>
                <a:ea typeface="Livvic"/>
                <a:cs typeface="Livvic"/>
                <a:sym typeface="Livvic"/>
              </a:rPr>
              <a:t>Choosing the right evaluation metrics to assess the SVM model's performance can be tricky.</a:t>
            </a:r>
            <a:endParaRPr>
              <a:solidFill>
                <a:schemeClr val="dk1"/>
              </a:solidFill>
              <a:latin typeface="Livvic"/>
              <a:ea typeface="Livvic"/>
              <a:cs typeface="Livvic"/>
              <a:sym typeface="Livvic"/>
            </a:endParaRPr>
          </a:p>
          <a:p>
            <a:pPr indent="0" lvl="0" marL="457200" marR="50800" rtl="0" algn="l">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We used a combination of metrics, including accuracy, precision, recall, F1-score, based on our specific project goals.</a:t>
            </a:r>
            <a:endParaRPr>
              <a:solidFill>
                <a:schemeClr val="dk1"/>
              </a:solidFill>
              <a:latin typeface="Livvic"/>
              <a:ea typeface="Livvic"/>
              <a:cs typeface="Livvic"/>
              <a:sym typeface="Livvic"/>
            </a:endParaRPr>
          </a:p>
          <a:p>
            <a:pPr indent="0" lvl="0" marL="457200" marR="50800" rtl="0" algn="l">
              <a:lnSpc>
                <a:spcPct val="115000"/>
              </a:lnSpc>
              <a:spcBef>
                <a:spcPts val="0"/>
              </a:spcBef>
              <a:spcAft>
                <a:spcPts val="0"/>
              </a:spcAft>
              <a:buNone/>
            </a:pPr>
            <a:r>
              <a:t/>
            </a:r>
            <a:endParaRPr>
              <a:solidFill>
                <a:schemeClr val="dk1"/>
              </a:solidFill>
              <a:latin typeface="Livvic"/>
              <a:ea typeface="Livvic"/>
              <a:cs typeface="Livvic"/>
              <a:sym typeface="Livvic"/>
            </a:endParaRPr>
          </a:p>
          <a:p>
            <a:pPr indent="-317500" lvl="0" marL="457200" marR="50800" rtl="0" algn="l">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Deployment:</a:t>
            </a:r>
            <a:r>
              <a:rPr lang="en">
                <a:solidFill>
                  <a:schemeClr val="dk1"/>
                </a:solidFill>
                <a:latin typeface="Livvic"/>
                <a:ea typeface="Livvic"/>
                <a:cs typeface="Livvic"/>
                <a:sym typeface="Livvic"/>
              </a:rPr>
              <a:t> Integrating our model using streamlit, ensuring it runs reliably in real-time, and make it user friendly. </a:t>
            </a:r>
            <a:endParaRPr>
              <a:latin typeface="Livvic"/>
              <a:ea typeface="Livvic"/>
              <a:cs typeface="Livvic"/>
              <a:sym typeface="Livv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1"/>
          <p:cNvSpPr txBox="1"/>
          <p:nvPr>
            <p:ph type="title"/>
          </p:nvPr>
        </p:nvSpPr>
        <p:spPr>
          <a:xfrm>
            <a:off x="687759" y="1700242"/>
            <a:ext cx="4273992" cy="112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Thank You</a:t>
            </a:r>
            <a:endParaRPr/>
          </a:p>
        </p:txBody>
      </p:sp>
      <p:cxnSp>
        <p:nvCxnSpPr>
          <p:cNvPr id="507" name="Google Shape;507;p21"/>
          <p:cNvCxnSpPr/>
          <p:nvPr/>
        </p:nvCxnSpPr>
        <p:spPr>
          <a:xfrm>
            <a:off x="5114482" y="1551869"/>
            <a:ext cx="0" cy="2418900"/>
          </a:xfrm>
          <a:prstGeom prst="straightConnector1">
            <a:avLst/>
          </a:prstGeom>
          <a:noFill/>
          <a:ln cap="flat" cmpd="sng" w="28575">
            <a:solidFill>
              <a:schemeClr val="dk1"/>
            </a:solidFill>
            <a:prstDash val="solid"/>
            <a:round/>
            <a:headEnd len="sm" w="sm" type="none"/>
            <a:tailEnd len="sm" w="sm" type="none"/>
          </a:ln>
        </p:spPr>
      </p:cxnSp>
      <p:sp>
        <p:nvSpPr>
          <p:cNvPr id="508" name="Google Shape;508;p21"/>
          <p:cNvSpPr/>
          <p:nvPr/>
        </p:nvSpPr>
        <p:spPr>
          <a:xfrm rot="-2036527">
            <a:off x="1668964" y="3378445"/>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 name="Google Shape;509;p21"/>
          <p:cNvSpPr/>
          <p:nvPr/>
        </p:nvSpPr>
        <p:spPr>
          <a:xfrm>
            <a:off x="2178386" y="3240864"/>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0" name="Google Shape;510;p21"/>
          <p:cNvSpPr/>
          <p:nvPr/>
        </p:nvSpPr>
        <p:spPr>
          <a:xfrm flipH="1" rot="2036527">
            <a:off x="4167072" y="3378448"/>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1" name="Google Shape;511;p21"/>
          <p:cNvSpPr/>
          <p:nvPr/>
        </p:nvSpPr>
        <p:spPr>
          <a:xfrm>
            <a:off x="962419" y="3240864"/>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21"/>
          <p:cNvSpPr/>
          <p:nvPr/>
        </p:nvSpPr>
        <p:spPr>
          <a:xfrm flipH="1" rot="2036527">
            <a:off x="2958760" y="3404043"/>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21"/>
          <p:cNvSpPr/>
          <p:nvPr/>
        </p:nvSpPr>
        <p:spPr>
          <a:xfrm>
            <a:off x="3363686" y="3267699"/>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
          <p:cNvSpPr txBox="1"/>
          <p:nvPr>
            <p:ph idx="1" type="body"/>
          </p:nvPr>
        </p:nvSpPr>
        <p:spPr>
          <a:xfrm>
            <a:off x="720000" y="1290400"/>
            <a:ext cx="7717500" cy="34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n" sz="1800">
                <a:latin typeface="Arial"/>
                <a:ea typeface="Arial"/>
                <a:cs typeface="Arial"/>
                <a:sym typeface="Arial"/>
              </a:rPr>
              <a:t>The objective of the analysis is to build a model that classifies customer reviews based on their sentiment and the attributes that travelers are considering while selecting a hotel. The insights derived can help manager understand which elements of their hotel influence more in forming a positive review</a:t>
            </a:r>
            <a:endParaRPr b="1" sz="1800">
              <a:latin typeface="Arial"/>
              <a:ea typeface="Arial"/>
              <a:cs typeface="Arial"/>
              <a:sym typeface="Arial"/>
            </a:endParaRPr>
          </a:p>
        </p:txBody>
      </p:sp>
      <p:sp>
        <p:nvSpPr>
          <p:cNvPr id="223" name="Google Shape;223;p3"/>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sz="3000">
                <a:solidFill>
                  <a:schemeClr val="dk1"/>
                </a:solidFill>
              </a:rPr>
              <a:t>Business Objective :</a:t>
            </a:r>
            <a:endParaRPr b="0"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p:nvPr/>
        </p:nvSpPr>
        <p:spPr>
          <a:xfrm rot="6842566">
            <a:off x="7124620" y="1709680"/>
            <a:ext cx="513477" cy="581949"/>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rot="-1900099">
            <a:off x="4271907" y="1914851"/>
            <a:ext cx="513499" cy="581974"/>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flipH="1" rot="-7080163">
            <a:off x="1538201" y="1701090"/>
            <a:ext cx="513485" cy="581958"/>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rot="-2036374">
            <a:off x="1514803" y="484442"/>
            <a:ext cx="513483" cy="581956"/>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rot="8899901">
            <a:off x="4367483" y="251005"/>
            <a:ext cx="513499" cy="581974"/>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flipH="1" rot="2036374">
            <a:off x="7126878" y="484442"/>
            <a:ext cx="513483" cy="581956"/>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4"/>
          <p:cNvSpPr txBox="1"/>
          <p:nvPr>
            <p:ph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Project Flow</a:t>
            </a:r>
            <a:endParaRPr sz="5200"/>
          </a:p>
        </p:txBody>
      </p:sp>
      <p:sp>
        <p:nvSpPr>
          <p:cNvPr id="235" name="Google Shape;235;p4"/>
          <p:cNvSpPr txBox="1"/>
          <p:nvPr>
            <p:ph idx="1" type="subTitle"/>
          </p:nvPr>
        </p:nvSpPr>
        <p:spPr>
          <a:xfrm>
            <a:off x="716700" y="930311"/>
            <a:ext cx="2181300" cy="6338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1"/>
                </a:solidFill>
              </a:rPr>
              <a:t>Understanding Business Problem</a:t>
            </a:r>
            <a:endParaRPr>
              <a:solidFill>
                <a:schemeClr val="dk1"/>
              </a:solidFill>
            </a:endParaRPr>
          </a:p>
        </p:txBody>
      </p:sp>
      <p:sp>
        <p:nvSpPr>
          <p:cNvPr id="236" name="Google Shape;236;p4"/>
          <p:cNvSpPr txBox="1"/>
          <p:nvPr>
            <p:ph idx="5" type="subTitle"/>
          </p:nvPr>
        </p:nvSpPr>
        <p:spPr>
          <a:xfrm>
            <a:off x="3476250" y="2360940"/>
            <a:ext cx="2183100" cy="726608"/>
          </a:xfrm>
          <a:prstGeom prst="rect">
            <a:avLst/>
          </a:prstGeom>
          <a:noFill/>
          <a:ln>
            <a:noFill/>
          </a:ln>
        </p:spPr>
        <p:txBody>
          <a:bodyPr anchorCtr="0" anchor="ctr" bIns="91425" lIns="91425" spcFirstLastPara="1" rIns="22350" wrap="square" tIns="91425">
            <a:noAutofit/>
          </a:bodyPr>
          <a:lstStyle/>
          <a:p>
            <a:pPr indent="0" lvl="0" marL="0" rtl="0" algn="ctr">
              <a:lnSpc>
                <a:spcPct val="100000"/>
              </a:lnSpc>
              <a:spcBef>
                <a:spcPts val="0"/>
              </a:spcBef>
              <a:spcAft>
                <a:spcPts val="0"/>
              </a:spcAft>
              <a:buSzPts val="1600"/>
              <a:buNone/>
            </a:pPr>
            <a:r>
              <a:rPr lang="en"/>
              <a:t>Model Building</a:t>
            </a:r>
            <a:endParaRPr/>
          </a:p>
        </p:txBody>
      </p:sp>
      <p:sp>
        <p:nvSpPr>
          <p:cNvPr id="237" name="Google Shape;237;p4"/>
          <p:cNvSpPr txBox="1"/>
          <p:nvPr>
            <p:ph idx="8" type="subTitle"/>
          </p:nvPr>
        </p:nvSpPr>
        <p:spPr>
          <a:xfrm>
            <a:off x="715800" y="2360941"/>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Feature Extraction</a:t>
            </a:r>
            <a:endParaRPr/>
          </a:p>
        </p:txBody>
      </p:sp>
      <p:sp>
        <p:nvSpPr>
          <p:cNvPr id="238" name="Google Shape;238;p4"/>
          <p:cNvSpPr txBox="1"/>
          <p:nvPr>
            <p:ph idx="14" type="subTitle"/>
          </p:nvPr>
        </p:nvSpPr>
        <p:spPr>
          <a:xfrm>
            <a:off x="6245100" y="930312"/>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Sentiment Analysis</a:t>
            </a:r>
            <a:endParaRPr/>
          </a:p>
        </p:txBody>
      </p:sp>
      <p:sp>
        <p:nvSpPr>
          <p:cNvPr id="239" name="Google Shape;239;p4"/>
          <p:cNvSpPr txBox="1"/>
          <p:nvPr>
            <p:ph idx="17" type="subTitle"/>
          </p:nvPr>
        </p:nvSpPr>
        <p:spPr>
          <a:xfrm>
            <a:off x="3476250" y="930312"/>
            <a:ext cx="2183100" cy="53169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EDA &amp; Preprocessing</a:t>
            </a:r>
            <a:endParaRPr/>
          </a:p>
        </p:txBody>
      </p:sp>
      <p:sp>
        <p:nvSpPr>
          <p:cNvPr id="240" name="Google Shape;240;p4"/>
          <p:cNvSpPr txBox="1"/>
          <p:nvPr>
            <p:ph idx="20" type="subTitle"/>
          </p:nvPr>
        </p:nvSpPr>
        <p:spPr>
          <a:xfrm>
            <a:off x="6245100" y="2360941"/>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1"/>
                </a:solidFill>
              </a:rPr>
              <a:t>Deployment</a:t>
            </a:r>
            <a:endParaRPr>
              <a:solidFill>
                <a:schemeClr val="dk1"/>
              </a:solidFill>
            </a:endParaRPr>
          </a:p>
        </p:txBody>
      </p:sp>
      <p:sp>
        <p:nvSpPr>
          <p:cNvPr id="241" name="Google Shape;241;p4"/>
          <p:cNvSpPr txBox="1"/>
          <p:nvPr>
            <p:ph idx="4" type="title"/>
          </p:nvPr>
        </p:nvSpPr>
        <p:spPr>
          <a:xfrm>
            <a:off x="4171500" y="1970633"/>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5</a:t>
            </a:r>
            <a:endParaRPr/>
          </a:p>
        </p:txBody>
      </p:sp>
      <p:sp>
        <p:nvSpPr>
          <p:cNvPr id="242" name="Google Shape;242;p4"/>
          <p:cNvSpPr txBox="1"/>
          <p:nvPr>
            <p:ph idx="7" type="title"/>
          </p:nvPr>
        </p:nvSpPr>
        <p:spPr>
          <a:xfrm>
            <a:off x="1411350" y="1970633"/>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4</a:t>
            </a:r>
            <a:endParaRPr/>
          </a:p>
        </p:txBody>
      </p:sp>
      <p:sp>
        <p:nvSpPr>
          <p:cNvPr id="243" name="Google Shape;243;p4"/>
          <p:cNvSpPr txBox="1"/>
          <p:nvPr>
            <p:ph idx="2" type="title"/>
          </p:nvPr>
        </p:nvSpPr>
        <p:spPr>
          <a:xfrm>
            <a:off x="1411050" y="540000"/>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1</a:t>
            </a:r>
            <a:endParaRPr/>
          </a:p>
        </p:txBody>
      </p:sp>
      <p:sp>
        <p:nvSpPr>
          <p:cNvPr id="244" name="Google Shape;244;p4"/>
          <p:cNvSpPr txBox="1"/>
          <p:nvPr>
            <p:ph idx="13" type="title"/>
          </p:nvPr>
        </p:nvSpPr>
        <p:spPr>
          <a:xfrm>
            <a:off x="6940350" y="540000"/>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3</a:t>
            </a:r>
            <a:endParaRPr/>
          </a:p>
        </p:txBody>
      </p:sp>
      <p:sp>
        <p:nvSpPr>
          <p:cNvPr id="245" name="Google Shape;245;p4"/>
          <p:cNvSpPr txBox="1"/>
          <p:nvPr>
            <p:ph idx="16" type="title"/>
          </p:nvPr>
        </p:nvSpPr>
        <p:spPr>
          <a:xfrm>
            <a:off x="4171800" y="540000"/>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2</a:t>
            </a:r>
            <a:endParaRPr/>
          </a:p>
        </p:txBody>
      </p:sp>
      <p:sp>
        <p:nvSpPr>
          <p:cNvPr id="246" name="Google Shape;246;p4"/>
          <p:cNvSpPr txBox="1"/>
          <p:nvPr>
            <p:ph idx="19" type="title"/>
          </p:nvPr>
        </p:nvSpPr>
        <p:spPr>
          <a:xfrm>
            <a:off x="6940650" y="1970633"/>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
          <p:cNvSpPr txBox="1"/>
          <p:nvPr>
            <p:ph idx="1" type="subTitle"/>
          </p:nvPr>
        </p:nvSpPr>
        <p:spPr>
          <a:xfrm>
            <a:off x="719999" y="1311965"/>
            <a:ext cx="8013183" cy="3008244"/>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Livvic"/>
              <a:buChar char="●"/>
            </a:pPr>
            <a:r>
              <a:rPr lang="en"/>
              <a:t>There are 20491 entries present in the dataset, consisting two columns </a:t>
            </a:r>
            <a:br>
              <a:rPr lang="en"/>
            </a:br>
            <a:r>
              <a:rPr lang="en"/>
              <a:t>Review (object) and Rating (int).</a:t>
            </a:r>
            <a:endParaRPr/>
          </a:p>
          <a:p>
            <a:pPr indent="-330200" lvl="0" marL="457200" rtl="0" algn="l">
              <a:lnSpc>
                <a:spcPct val="100000"/>
              </a:lnSpc>
              <a:spcBef>
                <a:spcPts val="0"/>
              </a:spcBef>
              <a:spcAft>
                <a:spcPts val="0"/>
              </a:spcAft>
              <a:buSzPts val="1600"/>
              <a:buFont typeface="Livvic"/>
              <a:buChar char="●"/>
            </a:pPr>
            <a:r>
              <a:rPr lang="en"/>
              <a:t>There are NO null entries.</a:t>
            </a:r>
            <a:endParaRPr/>
          </a:p>
          <a:p>
            <a:pPr indent="-330200" lvl="0" marL="457200" rtl="0" algn="l">
              <a:lnSpc>
                <a:spcPct val="100000"/>
              </a:lnSpc>
              <a:spcBef>
                <a:spcPts val="0"/>
              </a:spcBef>
              <a:spcAft>
                <a:spcPts val="0"/>
              </a:spcAft>
              <a:buSzPts val="1600"/>
              <a:buChar char="●"/>
            </a:pPr>
            <a:r>
              <a:rPr lang="en"/>
              <a:t>Ratings range from 1-5, 5 being the highest and 1 the lowest.</a:t>
            </a:r>
            <a:endParaRPr/>
          </a:p>
          <a:p>
            <a:pPr indent="-330200" lvl="0" marL="457200" rtl="0" algn="l">
              <a:lnSpc>
                <a:spcPct val="100000"/>
              </a:lnSpc>
              <a:spcBef>
                <a:spcPts val="0"/>
              </a:spcBef>
              <a:spcAft>
                <a:spcPts val="0"/>
              </a:spcAft>
              <a:buSzPts val="1600"/>
              <a:buChar char="●"/>
            </a:pPr>
            <a:r>
              <a:rPr lang="en"/>
              <a:t>The count of each Rating is as follows</a:t>
            </a:r>
            <a:endParaRPr/>
          </a:p>
          <a:p>
            <a:pPr indent="0" lvl="1" marL="584200" rtl="0" algn="l">
              <a:lnSpc>
                <a:spcPct val="100000"/>
              </a:lnSpc>
              <a:spcBef>
                <a:spcPts val="0"/>
              </a:spcBef>
              <a:spcAft>
                <a:spcPts val="0"/>
              </a:spcAft>
              <a:buSzPts val="1600"/>
              <a:buNone/>
            </a:pPr>
            <a:r>
              <a:rPr lang="en"/>
              <a:t> </a:t>
            </a:r>
            <a:r>
              <a:rPr b="1" lang="en"/>
              <a:t>5 – 9054 entries</a:t>
            </a:r>
            <a:endParaRPr/>
          </a:p>
          <a:p>
            <a:pPr indent="0" lvl="1" marL="584200" rtl="0" algn="l">
              <a:lnSpc>
                <a:spcPct val="100000"/>
              </a:lnSpc>
              <a:spcBef>
                <a:spcPts val="0"/>
              </a:spcBef>
              <a:spcAft>
                <a:spcPts val="0"/>
              </a:spcAft>
              <a:buSzPts val="1600"/>
              <a:buNone/>
            </a:pPr>
            <a:r>
              <a:rPr b="1" lang="en"/>
              <a:t> 4 – 6039 entries</a:t>
            </a:r>
            <a:endParaRPr/>
          </a:p>
          <a:p>
            <a:pPr indent="0" lvl="1" marL="584200" rtl="0" algn="l">
              <a:lnSpc>
                <a:spcPct val="100000"/>
              </a:lnSpc>
              <a:spcBef>
                <a:spcPts val="0"/>
              </a:spcBef>
              <a:spcAft>
                <a:spcPts val="0"/>
              </a:spcAft>
              <a:buSzPts val="1600"/>
              <a:buNone/>
            </a:pPr>
            <a:r>
              <a:rPr b="1" lang="en"/>
              <a:t> 3 – 2184 entries</a:t>
            </a:r>
            <a:endParaRPr/>
          </a:p>
          <a:p>
            <a:pPr indent="0" lvl="1" marL="584200" rtl="0" algn="l">
              <a:lnSpc>
                <a:spcPct val="100000"/>
              </a:lnSpc>
              <a:spcBef>
                <a:spcPts val="0"/>
              </a:spcBef>
              <a:spcAft>
                <a:spcPts val="0"/>
              </a:spcAft>
              <a:buSzPts val="1600"/>
              <a:buNone/>
            </a:pPr>
            <a:r>
              <a:rPr b="1" lang="en"/>
              <a:t> 2 – 1793 entries</a:t>
            </a:r>
            <a:endParaRPr/>
          </a:p>
          <a:p>
            <a:pPr indent="0" lvl="1" marL="584200" rtl="0" algn="l">
              <a:lnSpc>
                <a:spcPct val="100000"/>
              </a:lnSpc>
              <a:spcBef>
                <a:spcPts val="0"/>
              </a:spcBef>
              <a:spcAft>
                <a:spcPts val="0"/>
              </a:spcAft>
              <a:buSzPts val="1600"/>
              <a:buNone/>
            </a:pPr>
            <a:r>
              <a:rPr b="1" lang="en"/>
              <a:t> 1 –  1421 entries</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0" marL="127000" rtl="0" algn="l">
              <a:lnSpc>
                <a:spcPct val="100000"/>
              </a:lnSpc>
              <a:spcBef>
                <a:spcPts val="0"/>
              </a:spcBef>
              <a:spcAft>
                <a:spcPts val="0"/>
              </a:spcAft>
              <a:buSzPts val="1600"/>
              <a:buNone/>
            </a:pPr>
            <a:r>
              <a:rPr lang="en"/>
              <a:t>	</a:t>
            </a:r>
            <a:endParaRPr/>
          </a:p>
          <a:p>
            <a:pPr indent="0" lvl="0" marL="127000" rtl="0" algn="l">
              <a:lnSpc>
                <a:spcPct val="100000"/>
              </a:lnSpc>
              <a:spcBef>
                <a:spcPts val="0"/>
              </a:spcBef>
              <a:spcAft>
                <a:spcPts val="0"/>
              </a:spcAft>
              <a:buSzPts val="1600"/>
              <a:buNone/>
            </a:pPr>
            <a:r>
              <a:rPr lang="en"/>
              <a:t>       </a:t>
            </a:r>
            <a:endParaRPr/>
          </a:p>
        </p:txBody>
      </p:sp>
      <p:sp>
        <p:nvSpPr>
          <p:cNvPr id="252" name="Google Shape;252;p5"/>
          <p:cNvSpPr txBox="1"/>
          <p:nvPr>
            <p:ph type="title"/>
          </p:nvPr>
        </p:nvSpPr>
        <p:spPr>
          <a:xfrm>
            <a:off x="713224" y="539500"/>
            <a:ext cx="3435029" cy="115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DataSet Details</a:t>
            </a:r>
            <a:endParaRPr/>
          </a:p>
        </p:txBody>
      </p:sp>
      <p:sp>
        <p:nvSpPr>
          <p:cNvPr id="253" name="Google Shape;253;p5"/>
          <p:cNvSpPr/>
          <p:nvPr/>
        </p:nvSpPr>
        <p:spPr>
          <a:xfrm rot="95423">
            <a:off x="6223988" y="4861737"/>
            <a:ext cx="2765630" cy="243431"/>
          </a:xfrm>
          <a:custGeom>
            <a:rect b="b" l="l" r="r" t="t"/>
            <a:pathLst>
              <a:path extrusionOk="0" h="5099" w="57930">
                <a:moveTo>
                  <a:pt x="57930" y="5099"/>
                </a:moveTo>
                <a:lnTo>
                  <a:pt x="0" y="5066"/>
                </a:lnTo>
                <a:lnTo>
                  <a:pt x="11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rot="5525853">
            <a:off x="-572567" y="4295560"/>
            <a:ext cx="1448207" cy="239865"/>
          </a:xfrm>
          <a:custGeom>
            <a:rect b="b" l="l" r="r" t="t"/>
            <a:pathLst>
              <a:path extrusionOk="0" h="5099" w="57930">
                <a:moveTo>
                  <a:pt x="57930" y="5099"/>
                </a:moveTo>
                <a:lnTo>
                  <a:pt x="0" y="5066"/>
                </a:lnTo>
                <a:lnTo>
                  <a:pt x="116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6"/>
          <p:cNvPicPr preferRelativeResize="0"/>
          <p:nvPr/>
        </p:nvPicPr>
        <p:blipFill rotWithShape="1">
          <a:blip r:embed="rId3">
            <a:alphaModFix/>
          </a:blip>
          <a:srcRect b="27562" l="-359" r="359" t="-385"/>
          <a:stretch/>
        </p:blipFill>
        <p:spPr>
          <a:xfrm rot="120004">
            <a:off x="845048" y="7817"/>
            <a:ext cx="7459454" cy="3621542"/>
          </a:xfrm>
          <a:prstGeom prst="rect">
            <a:avLst/>
          </a:prstGeom>
          <a:noFill/>
          <a:ln>
            <a:noFill/>
          </a:ln>
        </p:spPr>
      </p:pic>
      <p:grpSp>
        <p:nvGrpSpPr>
          <p:cNvPr id="260" name="Google Shape;260;p6"/>
          <p:cNvGrpSpPr/>
          <p:nvPr/>
        </p:nvGrpSpPr>
        <p:grpSpPr>
          <a:xfrm rot="548462">
            <a:off x="1269944" y="1805568"/>
            <a:ext cx="6715892" cy="3611865"/>
            <a:chOff x="3513333" y="-241700"/>
            <a:chExt cx="6224749" cy="3347724"/>
          </a:xfrm>
        </p:grpSpPr>
        <p:sp>
          <p:nvSpPr>
            <p:cNvPr id="261" name="Google Shape;261;p6"/>
            <p:cNvSpPr/>
            <p:nvPr/>
          </p:nvSpPr>
          <p:spPr>
            <a:xfrm>
              <a:off x="3705107" y="-114301"/>
              <a:ext cx="6032975" cy="3206400"/>
            </a:xfrm>
            <a:custGeom>
              <a:rect b="b" l="l" r="r" t="t"/>
              <a:pathLst>
                <a:path extrusionOk="0" h="128256" w="241319">
                  <a:moveTo>
                    <a:pt x="11791" y="128256"/>
                  </a:moveTo>
                  <a:lnTo>
                    <a:pt x="241319" y="94038"/>
                  </a:lnTo>
                  <a:lnTo>
                    <a:pt x="222127" y="0"/>
                  </a:lnTo>
                  <a:lnTo>
                    <a:pt x="0" y="7074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3672453" y="2068574"/>
              <a:ext cx="248800" cy="1037450"/>
            </a:xfrm>
            <a:custGeom>
              <a:rect b="b" l="l" r="r" t="t"/>
              <a:pathLst>
                <a:path extrusionOk="0" h="41498" w="9952">
                  <a:moveTo>
                    <a:pt x="1952" y="0"/>
                  </a:moveTo>
                  <a:lnTo>
                    <a:pt x="0" y="41498"/>
                  </a:lnTo>
                  <a:lnTo>
                    <a:pt x="9952" y="4067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6"/>
            <p:cNvSpPr/>
            <p:nvPr/>
          </p:nvSpPr>
          <p:spPr>
            <a:xfrm>
              <a:off x="9330600" y="-241700"/>
              <a:ext cx="381100" cy="1323175"/>
            </a:xfrm>
            <a:custGeom>
              <a:rect b="b" l="l" r="r" t="t"/>
              <a:pathLst>
                <a:path extrusionOk="0" h="52927" w="15244">
                  <a:moveTo>
                    <a:pt x="10005" y="52927"/>
                  </a:moveTo>
                  <a:lnTo>
                    <a:pt x="15244" y="0"/>
                  </a:lnTo>
                  <a:lnTo>
                    <a:pt x="0" y="425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a:off x="3513333" y="646596"/>
              <a:ext cx="2526051" cy="917111"/>
            </a:xfrm>
            <a:custGeom>
              <a:rect b="b" l="l" r="r" t="t"/>
              <a:pathLst>
                <a:path extrusionOk="0" h="41080" w="113149">
                  <a:moveTo>
                    <a:pt x="0" y="0"/>
                  </a:moveTo>
                  <a:lnTo>
                    <a:pt x="7531" y="41080"/>
                  </a:lnTo>
                  <a:lnTo>
                    <a:pt x="113149" y="780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65" name="Google Shape;265;p6"/>
          <p:cNvSpPr txBox="1"/>
          <p:nvPr>
            <p:ph type="title"/>
          </p:nvPr>
        </p:nvSpPr>
        <p:spPr>
          <a:xfrm>
            <a:off x="1549500" y="3568344"/>
            <a:ext cx="6045000" cy="1147737"/>
          </a:xfrm>
          <a:prstGeom prst="rect">
            <a:avLst/>
          </a:prstGeom>
          <a:noFill/>
          <a:ln>
            <a:noFill/>
          </a:ln>
        </p:spPr>
        <p:txBody>
          <a:bodyPr anchorCtr="0" anchor="ctr" bIns="91425" lIns="91425" spcFirstLastPara="1" rIns="91425" wrap="square" tIns="91425">
            <a:noAutofit/>
          </a:bodyPr>
          <a:lstStyle/>
          <a:p>
            <a:pPr indent="0" lvl="0" marL="91440" marR="0" rtl="0" algn="ctr">
              <a:lnSpc>
                <a:spcPct val="100000"/>
              </a:lnSpc>
              <a:spcBef>
                <a:spcPts val="0"/>
              </a:spcBef>
              <a:spcAft>
                <a:spcPts val="0"/>
              </a:spcAft>
              <a:buSzPts val="5000"/>
              <a:buNone/>
            </a:pPr>
            <a:r>
              <a:rPr lang="en"/>
              <a:t>Exploratory Data Analysis (EDA)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7"/>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Assumptions</a:t>
            </a:r>
            <a:endParaRPr/>
          </a:p>
        </p:txBody>
      </p:sp>
      <p:sp>
        <p:nvSpPr>
          <p:cNvPr id="271" name="Google Shape;271;p7"/>
          <p:cNvSpPr txBox="1"/>
          <p:nvPr/>
        </p:nvSpPr>
        <p:spPr>
          <a:xfrm>
            <a:off x="693853" y="4223239"/>
            <a:ext cx="43035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Distribution of reviews/sentiment based on our assumption</a:t>
            </a:r>
            <a:endParaRPr b="0" i="0" sz="1200" u="none" cap="none" strike="noStrike">
              <a:solidFill>
                <a:schemeClr val="dk1"/>
              </a:solidFill>
              <a:latin typeface="Livvic"/>
              <a:ea typeface="Livvic"/>
              <a:cs typeface="Livvic"/>
              <a:sym typeface="Livvic"/>
            </a:endParaRPr>
          </a:p>
        </p:txBody>
      </p:sp>
      <p:sp>
        <p:nvSpPr>
          <p:cNvPr id="272" name="Google Shape;272;p7"/>
          <p:cNvSpPr txBox="1"/>
          <p:nvPr>
            <p:ph idx="4294967295" type="title"/>
          </p:nvPr>
        </p:nvSpPr>
        <p:spPr>
          <a:xfrm>
            <a:off x="5793220" y="1692440"/>
            <a:ext cx="2308800" cy="7144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600">
                <a:latin typeface="Livvic"/>
                <a:ea typeface="Livvic"/>
                <a:cs typeface="Livvic"/>
                <a:sym typeface="Livvic"/>
              </a:rPr>
              <a:t>What exactly is a positive or negative review?</a:t>
            </a:r>
            <a:endParaRPr b="1" sz="1600">
              <a:latin typeface="Livvic"/>
              <a:ea typeface="Livvic"/>
              <a:cs typeface="Livvic"/>
              <a:sym typeface="Livvic"/>
            </a:endParaRPr>
          </a:p>
        </p:txBody>
      </p:sp>
      <p:sp>
        <p:nvSpPr>
          <p:cNvPr id="273" name="Google Shape;273;p7"/>
          <p:cNvSpPr txBox="1"/>
          <p:nvPr>
            <p:ph idx="4294967295" type="subTitle"/>
          </p:nvPr>
        </p:nvSpPr>
        <p:spPr>
          <a:xfrm>
            <a:off x="5793220" y="2571750"/>
            <a:ext cx="2308800" cy="13170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Livvic"/>
              <a:buNone/>
            </a:pPr>
            <a:r>
              <a:rPr b="0" i="0" lang="en" sz="1400" u="none" cap="none" strike="noStrike">
                <a:solidFill>
                  <a:schemeClr val="dk1"/>
                </a:solidFill>
                <a:latin typeface="Livvic"/>
                <a:ea typeface="Livvic"/>
                <a:cs typeface="Livvic"/>
                <a:sym typeface="Livvic"/>
              </a:rPr>
              <a:t>For this analysis we will be considering Rating 4 and 5 as a positive review and the rest as negative review.</a:t>
            </a:r>
            <a:endParaRPr/>
          </a:p>
          <a:p>
            <a:pPr indent="0" lvl="0" marL="0" marR="0" rtl="0" algn="l">
              <a:lnSpc>
                <a:spcPct val="100000"/>
              </a:lnSpc>
              <a:spcBef>
                <a:spcPts val="0"/>
              </a:spcBef>
              <a:spcAft>
                <a:spcPts val="0"/>
              </a:spcAft>
              <a:buClr>
                <a:schemeClr val="dk1"/>
              </a:buClr>
              <a:buSzPts val="1600"/>
              <a:buFont typeface="Livvic"/>
              <a:buNone/>
            </a:pPr>
            <a:r>
              <a:t/>
            </a:r>
            <a:endParaRPr b="0" i="0" sz="1400" u="none" cap="none" strike="noStrike">
              <a:solidFill>
                <a:schemeClr val="dk1"/>
              </a:solidFill>
              <a:latin typeface="Livvic"/>
              <a:ea typeface="Livvic"/>
              <a:cs typeface="Livvic"/>
              <a:sym typeface="Livvic"/>
            </a:endParaRPr>
          </a:p>
        </p:txBody>
      </p:sp>
      <p:sp>
        <p:nvSpPr>
          <p:cNvPr id="274" name="Google Shape;274;p7"/>
          <p:cNvSpPr/>
          <p:nvPr/>
        </p:nvSpPr>
        <p:spPr>
          <a:xfrm flipH="1" rot="-6934097">
            <a:off x="5162984" y="1483895"/>
            <a:ext cx="513516" cy="581993"/>
          </a:xfrm>
          <a:custGeom>
            <a:rect b="b" l="l" r="r" t="t"/>
            <a:pathLst>
              <a:path extrusionOk="0" h="23279" w="20540">
                <a:moveTo>
                  <a:pt x="0" y="5477"/>
                </a:moveTo>
                <a:lnTo>
                  <a:pt x="19855" y="0"/>
                </a:lnTo>
                <a:lnTo>
                  <a:pt x="20540" y="2327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7"/>
          <p:cNvSpPr txBox="1"/>
          <p:nvPr>
            <p:ph idx="4294967295" type="title"/>
          </p:nvPr>
        </p:nvSpPr>
        <p:spPr>
          <a:xfrm>
            <a:off x="5253776" y="1720244"/>
            <a:ext cx="459600" cy="32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1600"/>
              <a:t>1</a:t>
            </a:r>
            <a:endParaRPr sz="1600"/>
          </a:p>
        </p:txBody>
      </p:sp>
      <p:pic>
        <p:nvPicPr>
          <p:cNvPr id="276" name="Google Shape;276;p7"/>
          <p:cNvPicPr preferRelativeResize="0"/>
          <p:nvPr/>
        </p:nvPicPr>
        <p:blipFill rotWithShape="1">
          <a:blip r:embed="rId3">
            <a:alphaModFix/>
          </a:blip>
          <a:srcRect b="0" l="0" r="0" t="0"/>
          <a:stretch/>
        </p:blipFill>
        <p:spPr>
          <a:xfrm>
            <a:off x="748450" y="1417687"/>
            <a:ext cx="4194306" cy="27880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702781" y="4310336"/>
            <a:ext cx="2962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Before</a:t>
            </a:r>
            <a:endParaRPr/>
          </a:p>
        </p:txBody>
      </p:sp>
      <p:sp>
        <p:nvSpPr>
          <p:cNvPr id="282" name="Google Shape;282;p8"/>
          <p:cNvSpPr txBox="1"/>
          <p:nvPr>
            <p:ph idx="2" type="title"/>
          </p:nvPr>
        </p:nvSpPr>
        <p:spPr>
          <a:xfrm>
            <a:off x="5142945" y="4304497"/>
            <a:ext cx="296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After</a:t>
            </a:r>
            <a:endParaRPr/>
          </a:p>
        </p:txBody>
      </p:sp>
      <p:grpSp>
        <p:nvGrpSpPr>
          <p:cNvPr id="283" name="Google Shape;283;p8"/>
          <p:cNvGrpSpPr/>
          <p:nvPr/>
        </p:nvGrpSpPr>
        <p:grpSpPr>
          <a:xfrm rot="10800000">
            <a:off x="1364973" y="2035390"/>
            <a:ext cx="1239077" cy="2269107"/>
            <a:chOff x="1524476" y="767954"/>
            <a:chExt cx="2129899" cy="2010246"/>
          </a:xfrm>
        </p:grpSpPr>
        <p:sp>
          <p:nvSpPr>
            <p:cNvPr id="284" name="Google Shape;284;p8"/>
            <p:cNvSpPr/>
            <p:nvPr/>
          </p:nvSpPr>
          <p:spPr>
            <a:xfrm flipH="1">
              <a:off x="1524476" y="767954"/>
              <a:ext cx="1420678" cy="125048"/>
            </a:xfrm>
            <a:custGeom>
              <a:rect b="b" l="l" r="r" t="t"/>
              <a:pathLst>
                <a:path extrusionOk="0" h="5099" w="57930">
                  <a:moveTo>
                    <a:pt x="57930" y="5099"/>
                  </a:moveTo>
                  <a:lnTo>
                    <a:pt x="0" y="5066"/>
                  </a:lnTo>
                  <a:lnTo>
                    <a:pt x="11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3537475" y="1865700"/>
              <a:ext cx="116900" cy="912500"/>
            </a:xfrm>
            <a:custGeom>
              <a:rect b="b" l="l" r="r" t="t"/>
              <a:pathLst>
                <a:path extrusionOk="0" h="36500" w="4676">
                  <a:moveTo>
                    <a:pt x="0" y="36500"/>
                  </a:moveTo>
                  <a:lnTo>
                    <a:pt x="397" y="0"/>
                  </a:lnTo>
                  <a:lnTo>
                    <a:pt x="4676" y="226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86" name="Google Shape;286;p8"/>
          <p:cNvGrpSpPr/>
          <p:nvPr/>
        </p:nvGrpSpPr>
        <p:grpSpPr>
          <a:xfrm>
            <a:off x="6442104" y="1301888"/>
            <a:ext cx="1051400" cy="2065725"/>
            <a:chOff x="6756725" y="712475"/>
            <a:chExt cx="1051400" cy="2065725"/>
          </a:xfrm>
        </p:grpSpPr>
        <p:sp>
          <p:nvSpPr>
            <p:cNvPr id="287" name="Google Shape;287;p8"/>
            <p:cNvSpPr/>
            <p:nvPr/>
          </p:nvSpPr>
          <p:spPr>
            <a:xfrm>
              <a:off x="6756725" y="712475"/>
              <a:ext cx="855824" cy="188271"/>
            </a:xfrm>
            <a:custGeom>
              <a:rect b="b" l="l" r="r" t="t"/>
              <a:pathLst>
                <a:path extrusionOk="0" h="14660" w="66640">
                  <a:moveTo>
                    <a:pt x="66640" y="14660"/>
                  </a:moveTo>
                  <a:lnTo>
                    <a:pt x="6663" y="13662"/>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a:off x="7653150" y="1922375"/>
              <a:ext cx="154975" cy="855825"/>
            </a:xfrm>
            <a:custGeom>
              <a:rect b="b" l="l" r="r" t="t"/>
              <a:pathLst>
                <a:path extrusionOk="0" h="34233" w="6199">
                  <a:moveTo>
                    <a:pt x="0" y="34233"/>
                  </a:moveTo>
                  <a:lnTo>
                    <a:pt x="103" y="781"/>
                  </a:lnTo>
                  <a:lnTo>
                    <a:pt x="619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289" name="Google Shape;289;p8"/>
          <p:cNvPicPr preferRelativeResize="0"/>
          <p:nvPr/>
        </p:nvPicPr>
        <p:blipFill rotWithShape="1">
          <a:blip r:embed="rId3">
            <a:alphaModFix/>
          </a:blip>
          <a:srcRect b="0" l="0" r="0" t="0"/>
          <a:stretch/>
        </p:blipFill>
        <p:spPr>
          <a:xfrm>
            <a:off x="1650496" y="1612194"/>
            <a:ext cx="1449510" cy="2621727"/>
          </a:xfrm>
          <a:prstGeom prst="rect">
            <a:avLst/>
          </a:prstGeom>
          <a:noFill/>
          <a:ln>
            <a:noFill/>
          </a:ln>
        </p:spPr>
      </p:pic>
      <p:pic>
        <p:nvPicPr>
          <p:cNvPr id="290" name="Google Shape;290;p8"/>
          <p:cNvPicPr preferRelativeResize="0"/>
          <p:nvPr/>
        </p:nvPicPr>
        <p:blipFill rotWithShape="1">
          <a:blip r:embed="rId4">
            <a:alphaModFix/>
          </a:blip>
          <a:srcRect b="0" l="0" r="0" t="0"/>
          <a:stretch/>
        </p:blipFill>
        <p:spPr>
          <a:xfrm>
            <a:off x="5874922" y="1497886"/>
            <a:ext cx="1449510" cy="2621727"/>
          </a:xfrm>
          <a:prstGeom prst="rect">
            <a:avLst/>
          </a:prstGeom>
          <a:noFill/>
          <a:ln>
            <a:noFill/>
          </a:ln>
        </p:spPr>
      </p:pic>
      <p:sp>
        <p:nvSpPr>
          <p:cNvPr id="291" name="Google Shape;291;p8"/>
          <p:cNvSpPr txBox="1"/>
          <p:nvPr/>
        </p:nvSpPr>
        <p:spPr>
          <a:xfrm>
            <a:off x="1974573" y="63291"/>
            <a:ext cx="5102087" cy="77571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Carter One"/>
              <a:buNone/>
            </a:pPr>
            <a:r>
              <a:rPr b="0" i="0" lang="en" sz="3000" u="none" cap="none" strike="noStrike">
                <a:solidFill>
                  <a:schemeClr val="dk1"/>
                </a:solidFill>
                <a:latin typeface="Carter One"/>
                <a:ea typeface="Carter One"/>
                <a:cs typeface="Carter One"/>
                <a:sym typeface="Carter One"/>
              </a:rPr>
              <a:t>Removing Stopwords</a:t>
            </a:r>
            <a:endParaRPr/>
          </a:p>
        </p:txBody>
      </p:sp>
      <p:sp>
        <p:nvSpPr>
          <p:cNvPr id="292" name="Google Shape;292;p8"/>
          <p:cNvSpPr txBox="1"/>
          <p:nvPr/>
        </p:nvSpPr>
        <p:spPr>
          <a:xfrm>
            <a:off x="1275659" y="715489"/>
            <a:ext cx="606287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Livvic"/>
                <a:ea typeface="Livvic"/>
                <a:cs typeface="Livvic"/>
                <a:sym typeface="Livvic"/>
              </a:rPr>
              <a:t>Stopwords such as “the”, “a”, “an”, “in” doesn’t provide us with any helpful insights. We would not want these words to take up space in our database, or taking up valuable processing time. So we remove them.</a:t>
            </a:r>
            <a:endParaRPr b="0" i="0" sz="1400" u="none" cap="none" strike="noStrike">
              <a:solidFill>
                <a:schemeClr val="dk1"/>
              </a:solidFill>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Preprocessing</a:t>
            </a:r>
            <a:endParaRPr/>
          </a:p>
        </p:txBody>
      </p:sp>
      <p:sp>
        <p:nvSpPr>
          <p:cNvPr id="298" name="Google Shape;298;p9"/>
          <p:cNvSpPr txBox="1"/>
          <p:nvPr/>
        </p:nvSpPr>
        <p:spPr>
          <a:xfrm>
            <a:off x="1372292" y="1995541"/>
            <a:ext cx="969600" cy="34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rter One"/>
              <a:ea typeface="Carter One"/>
              <a:cs typeface="Carter One"/>
              <a:sym typeface="Carter One"/>
            </a:endParaRPr>
          </a:p>
        </p:txBody>
      </p:sp>
      <p:sp>
        <p:nvSpPr>
          <p:cNvPr id="299" name="Google Shape;299;p9"/>
          <p:cNvSpPr txBox="1"/>
          <p:nvPr/>
        </p:nvSpPr>
        <p:spPr>
          <a:xfrm>
            <a:off x="6826600" y="2685913"/>
            <a:ext cx="969600" cy="34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rter One"/>
              <a:ea typeface="Carter One"/>
              <a:cs typeface="Carter One"/>
              <a:sym typeface="Carter One"/>
            </a:endParaRPr>
          </a:p>
        </p:txBody>
      </p:sp>
      <p:pic>
        <p:nvPicPr>
          <p:cNvPr id="300" name="Google Shape;300;p9"/>
          <p:cNvPicPr preferRelativeResize="0"/>
          <p:nvPr/>
        </p:nvPicPr>
        <p:blipFill rotWithShape="1">
          <a:blip r:embed="rId3">
            <a:alphaModFix/>
          </a:blip>
          <a:srcRect b="0" l="0" r="0" t="0"/>
          <a:stretch/>
        </p:blipFill>
        <p:spPr>
          <a:xfrm>
            <a:off x="498843" y="1328003"/>
            <a:ext cx="4012852" cy="3372077"/>
          </a:xfrm>
          <a:prstGeom prst="rect">
            <a:avLst/>
          </a:prstGeom>
          <a:noFill/>
          <a:ln>
            <a:noFill/>
          </a:ln>
        </p:spPr>
      </p:pic>
      <p:pic>
        <p:nvPicPr>
          <p:cNvPr id="301" name="Google Shape;301;p9"/>
          <p:cNvPicPr preferRelativeResize="0"/>
          <p:nvPr/>
        </p:nvPicPr>
        <p:blipFill rotWithShape="1">
          <a:blip r:embed="rId4">
            <a:alphaModFix/>
          </a:blip>
          <a:srcRect b="4966" l="0" r="13924" t="0"/>
          <a:stretch/>
        </p:blipFill>
        <p:spPr>
          <a:xfrm>
            <a:off x="4976038" y="1328003"/>
            <a:ext cx="3296092" cy="3372077"/>
          </a:xfrm>
          <a:prstGeom prst="rect">
            <a:avLst/>
          </a:prstGeom>
          <a:noFill/>
          <a:ln>
            <a:noFill/>
          </a:ln>
        </p:spPr>
      </p:pic>
      <p:sp>
        <p:nvSpPr>
          <p:cNvPr id="302" name="Google Shape;302;p9"/>
          <p:cNvSpPr/>
          <p:nvPr/>
        </p:nvSpPr>
        <p:spPr>
          <a:xfrm>
            <a:off x="1950598" y="4761994"/>
            <a:ext cx="7825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Carter One"/>
                <a:ea typeface="Carter One"/>
                <a:cs typeface="Carter One"/>
                <a:sym typeface="Carter One"/>
              </a:rPr>
              <a:t>Before</a:t>
            </a:r>
            <a:endParaRPr b="0" i="0" sz="1400" u="none" cap="none" strike="noStrike">
              <a:solidFill>
                <a:schemeClr val="dk1"/>
              </a:solidFill>
              <a:latin typeface="Carter One"/>
              <a:ea typeface="Carter One"/>
              <a:cs typeface="Carter One"/>
              <a:sym typeface="Carter One"/>
            </a:endParaRPr>
          </a:p>
        </p:txBody>
      </p:sp>
      <p:sp>
        <p:nvSpPr>
          <p:cNvPr id="303" name="Google Shape;303;p9"/>
          <p:cNvSpPr/>
          <p:nvPr/>
        </p:nvSpPr>
        <p:spPr>
          <a:xfrm>
            <a:off x="6122104" y="4724985"/>
            <a:ext cx="6463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Carter One"/>
                <a:ea typeface="Carter One"/>
                <a:cs typeface="Carter One"/>
                <a:sym typeface="Carter One"/>
              </a:rPr>
              <a:t>After</a:t>
            </a:r>
            <a:endParaRPr b="0" i="0" sz="1400" u="none" cap="none" strike="noStrike">
              <a:solidFill>
                <a:schemeClr val="dk1"/>
              </a:solidFill>
              <a:latin typeface="Carter One"/>
              <a:ea typeface="Carter One"/>
              <a:cs typeface="Carter One"/>
              <a:sym typeface="Carter One"/>
            </a:endParaRPr>
          </a:p>
        </p:txBody>
      </p:sp>
    </p:spTree>
  </p:cSld>
  <p:clrMapOvr>
    <a:masterClrMapping/>
  </p:clrMapOvr>
</p:sld>
</file>

<file path=ppt/theme/theme1.xml><?xml version="1.0" encoding="utf-8"?>
<a:theme xmlns:a="http://schemas.openxmlformats.org/drawingml/2006/main" xmlns:r="http://schemas.openxmlformats.org/officeDocument/2006/relationships"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Afrin Azath</dc:creator>
</cp:coreProperties>
</file>